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66" r:id="rId6"/>
  </p:sldMasterIdLst>
  <p:notesMasterIdLst>
    <p:notesMasterId r:id="rId18"/>
  </p:notesMasterIdLst>
  <p:handoutMasterIdLst>
    <p:handoutMasterId r:id="rId19"/>
  </p:handoutMasterIdLst>
  <p:sldIdLst>
    <p:sldId id="300" r:id="rId7"/>
    <p:sldId id="301" r:id="rId8"/>
    <p:sldId id="305" r:id="rId9"/>
    <p:sldId id="317" r:id="rId10"/>
    <p:sldId id="318" r:id="rId11"/>
    <p:sldId id="324" r:id="rId12"/>
    <p:sldId id="325" r:id="rId13"/>
    <p:sldId id="260" r:id="rId14"/>
    <p:sldId id="266" r:id="rId15"/>
    <p:sldId id="292" r:id="rId16"/>
    <p:sldId id="326" r:id="rId17"/>
  </p:sldIdLst>
  <p:sldSz cx="12192000" cy="6858000"/>
  <p:notesSz cx="6858000" cy="9144000"/>
  <p:defaultTextStyle>
    <a:defPPr>
      <a:defRPr lang="en-US"/>
    </a:defPPr>
    <a:lvl1pPr marL="0" algn="l" defTabSz="914278" rtl="0" eaLnBrk="1" latinLnBrk="0" hangingPunct="1">
      <a:defRPr sz="1799" kern="1200">
        <a:solidFill>
          <a:schemeClr val="tx1"/>
        </a:solidFill>
        <a:latin typeface="+mn-lt"/>
        <a:ea typeface="+mn-ea"/>
        <a:cs typeface="+mn-cs"/>
      </a:defRPr>
    </a:lvl1pPr>
    <a:lvl2pPr marL="457138" algn="l" defTabSz="914278" rtl="0" eaLnBrk="1" latinLnBrk="0" hangingPunct="1">
      <a:defRPr sz="1799" kern="1200">
        <a:solidFill>
          <a:schemeClr val="tx1"/>
        </a:solidFill>
        <a:latin typeface="+mn-lt"/>
        <a:ea typeface="+mn-ea"/>
        <a:cs typeface="+mn-cs"/>
      </a:defRPr>
    </a:lvl2pPr>
    <a:lvl3pPr marL="914278" algn="l" defTabSz="914278" rtl="0" eaLnBrk="1" latinLnBrk="0" hangingPunct="1">
      <a:defRPr sz="1799" kern="1200">
        <a:solidFill>
          <a:schemeClr val="tx1"/>
        </a:solidFill>
        <a:latin typeface="+mn-lt"/>
        <a:ea typeface="+mn-ea"/>
        <a:cs typeface="+mn-cs"/>
      </a:defRPr>
    </a:lvl3pPr>
    <a:lvl4pPr marL="1371417" algn="l" defTabSz="914278" rtl="0" eaLnBrk="1" latinLnBrk="0" hangingPunct="1">
      <a:defRPr sz="1799" kern="1200">
        <a:solidFill>
          <a:schemeClr val="tx1"/>
        </a:solidFill>
        <a:latin typeface="+mn-lt"/>
        <a:ea typeface="+mn-ea"/>
        <a:cs typeface="+mn-cs"/>
      </a:defRPr>
    </a:lvl4pPr>
    <a:lvl5pPr marL="1828556" algn="l" defTabSz="914278" rtl="0" eaLnBrk="1" latinLnBrk="0" hangingPunct="1">
      <a:defRPr sz="1799" kern="1200">
        <a:solidFill>
          <a:schemeClr val="tx1"/>
        </a:solidFill>
        <a:latin typeface="+mn-lt"/>
        <a:ea typeface="+mn-ea"/>
        <a:cs typeface="+mn-cs"/>
      </a:defRPr>
    </a:lvl5pPr>
    <a:lvl6pPr marL="2285695" algn="l" defTabSz="914278" rtl="0" eaLnBrk="1" latinLnBrk="0" hangingPunct="1">
      <a:defRPr sz="1799" kern="1200">
        <a:solidFill>
          <a:schemeClr val="tx1"/>
        </a:solidFill>
        <a:latin typeface="+mn-lt"/>
        <a:ea typeface="+mn-ea"/>
        <a:cs typeface="+mn-cs"/>
      </a:defRPr>
    </a:lvl6pPr>
    <a:lvl7pPr marL="2742834" algn="l" defTabSz="914278" rtl="0" eaLnBrk="1" latinLnBrk="0" hangingPunct="1">
      <a:defRPr sz="1799" kern="1200">
        <a:solidFill>
          <a:schemeClr val="tx1"/>
        </a:solidFill>
        <a:latin typeface="+mn-lt"/>
        <a:ea typeface="+mn-ea"/>
        <a:cs typeface="+mn-cs"/>
      </a:defRPr>
    </a:lvl7pPr>
    <a:lvl8pPr marL="3199973" algn="l" defTabSz="914278" rtl="0" eaLnBrk="1" latinLnBrk="0" hangingPunct="1">
      <a:defRPr sz="1799" kern="1200">
        <a:solidFill>
          <a:schemeClr val="tx1"/>
        </a:solidFill>
        <a:latin typeface="+mn-lt"/>
        <a:ea typeface="+mn-ea"/>
        <a:cs typeface="+mn-cs"/>
      </a:defRPr>
    </a:lvl8pPr>
    <a:lvl9pPr marL="3657113" algn="l" defTabSz="914278"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wens- pinchum, Shardrick (US)" initials="BpS(" lastIdx="3" clrIdx="0">
    <p:extLst>
      <p:ext uri="{19B8F6BF-5375-455C-9EA6-DF929625EA0E}">
        <p15:presenceInfo xmlns:p15="http://schemas.microsoft.com/office/powerpoint/2012/main" userId="S::shardrick_bowens-_pinchum@homedepot.com::82e71cda-9012-455c-a6c1-1004ab072d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73104"/>
    <a:srgbClr val="F76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42"/>
    <p:restoredTop sz="96301"/>
  </p:normalViewPr>
  <p:slideViewPr>
    <p:cSldViewPr snapToGrid="0">
      <p:cViewPr varScale="1">
        <p:scale>
          <a:sx n="114" d="100"/>
          <a:sy n="114" d="100"/>
        </p:scale>
        <p:origin x="168" y="46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27B0637-DFD4-2249-A654-C47365C0748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b="1">
              <a:latin typeface="Helvetica Neue" panose="02000503000000020004" pitchFamily="2" charset="0"/>
            </a:endParaRPr>
          </a:p>
        </p:txBody>
      </p:sp>
      <p:sp>
        <p:nvSpPr>
          <p:cNvPr id="3" name="Date Placeholder 2">
            <a:extLst>
              <a:ext uri="{FF2B5EF4-FFF2-40B4-BE49-F238E27FC236}">
                <a16:creationId xmlns:a16="http://schemas.microsoft.com/office/drawing/2014/main" id="{5794E17E-7BD0-9341-B97F-90C97BABA81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C0AD58-CC61-A54A-A701-68CCB151D343}" type="datetimeFigureOut">
              <a:rPr lang="en-US" b="1" smtClean="0">
                <a:latin typeface="Helvetica Neue" panose="02000503000000020004" pitchFamily="2" charset="0"/>
              </a:rPr>
              <a:t>1/16/26</a:t>
            </a:fld>
            <a:endParaRPr lang="en-US" b="1">
              <a:latin typeface="Helvetica Neue" panose="02000503000000020004" pitchFamily="2" charset="0"/>
            </a:endParaRPr>
          </a:p>
        </p:txBody>
      </p:sp>
      <p:sp>
        <p:nvSpPr>
          <p:cNvPr id="4" name="Footer Placeholder 3">
            <a:extLst>
              <a:ext uri="{FF2B5EF4-FFF2-40B4-BE49-F238E27FC236}">
                <a16:creationId xmlns:a16="http://schemas.microsoft.com/office/drawing/2014/main" id="{BF28C30D-8C17-664F-BF01-A0402D4EEA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b="1">
              <a:latin typeface="Helvetica Neue" panose="02000503000000020004" pitchFamily="2" charset="0"/>
            </a:endParaRPr>
          </a:p>
        </p:txBody>
      </p:sp>
      <p:sp>
        <p:nvSpPr>
          <p:cNvPr id="5" name="Slide Number Placeholder 4">
            <a:extLst>
              <a:ext uri="{FF2B5EF4-FFF2-40B4-BE49-F238E27FC236}">
                <a16:creationId xmlns:a16="http://schemas.microsoft.com/office/drawing/2014/main" id="{F268F91E-885C-5043-B9EE-F7826E3DDE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F48DE3-ED26-A841-A7E9-502446169EA4}" type="slidenum">
              <a:rPr lang="en-US" b="1" smtClean="0">
                <a:latin typeface="Helvetica Neue" panose="02000503000000020004" pitchFamily="2" charset="0"/>
              </a:rPr>
              <a:t>‹#›</a:t>
            </a:fld>
            <a:endParaRPr lang="en-US" b="1">
              <a:latin typeface="Helvetica Neue" panose="02000503000000020004" pitchFamily="2" charset="0"/>
            </a:endParaRPr>
          </a:p>
        </p:txBody>
      </p:sp>
    </p:spTree>
    <p:extLst>
      <p:ext uri="{BB962C8B-B14F-4D97-AF65-F5344CB8AC3E}">
        <p14:creationId xmlns:p14="http://schemas.microsoft.com/office/powerpoint/2010/main" val="656979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1" i="0">
                <a:latin typeface="Helvetica Neue" panose="02000503000000020004"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1" i="0">
                <a:latin typeface="Helvetica Neue" panose="02000503000000020004" pitchFamily="2" charset="0"/>
              </a:defRPr>
            </a:lvl1pPr>
          </a:lstStyle>
          <a:p>
            <a:fld id="{97F58EBD-908D-A04B-8842-E9306CA2126A}" type="datetimeFigureOut">
              <a:rPr lang="en-US" smtClean="0"/>
              <a:pPr/>
              <a:t>1/16/26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1" i="0">
                <a:latin typeface="Helvetica Neue" panose="02000503000000020004"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1" i="0">
                <a:latin typeface="Helvetica Neue" panose="02000503000000020004" pitchFamily="2" charset="0"/>
              </a:defRPr>
            </a:lvl1pPr>
          </a:lstStyle>
          <a:p>
            <a:fld id="{74914F44-1001-C04D-9977-B454C990E695}" type="slidenum">
              <a:rPr lang="en-US" smtClean="0"/>
              <a:pPr/>
              <a:t>‹#›</a:t>
            </a:fld>
            <a:endParaRPr lang="en-US"/>
          </a:p>
        </p:txBody>
      </p:sp>
    </p:spTree>
    <p:extLst>
      <p:ext uri="{BB962C8B-B14F-4D97-AF65-F5344CB8AC3E}">
        <p14:creationId xmlns:p14="http://schemas.microsoft.com/office/powerpoint/2010/main" val="3432968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b="1" i="0" kern="1200">
        <a:solidFill>
          <a:schemeClr val="tx1"/>
        </a:solidFill>
        <a:latin typeface="Helvetica Neue" panose="02000503000000020004" pitchFamily="2" charset="0"/>
        <a:ea typeface="+mn-ea"/>
        <a:cs typeface="+mn-cs"/>
      </a:defRPr>
    </a:lvl1pPr>
    <a:lvl2pPr marL="457200" algn="l" defTabSz="914400" rtl="0" eaLnBrk="1" latinLnBrk="0" hangingPunct="1">
      <a:defRPr sz="1200" b="1" i="0" kern="1200">
        <a:solidFill>
          <a:schemeClr val="tx1"/>
        </a:solidFill>
        <a:latin typeface="Helvetica Neue" panose="02000503000000020004" pitchFamily="2" charset="0"/>
        <a:ea typeface="+mn-ea"/>
        <a:cs typeface="+mn-cs"/>
      </a:defRPr>
    </a:lvl2pPr>
    <a:lvl3pPr marL="914400" algn="l" defTabSz="914400" rtl="0" eaLnBrk="1" latinLnBrk="0" hangingPunct="1">
      <a:defRPr sz="1200" b="1" i="0" kern="1200">
        <a:solidFill>
          <a:schemeClr val="tx1"/>
        </a:solidFill>
        <a:latin typeface="Helvetica Neue" panose="02000503000000020004" pitchFamily="2" charset="0"/>
        <a:ea typeface="+mn-ea"/>
        <a:cs typeface="+mn-cs"/>
      </a:defRPr>
    </a:lvl3pPr>
    <a:lvl4pPr marL="1371600" algn="l" defTabSz="914400" rtl="0" eaLnBrk="1" latinLnBrk="0" hangingPunct="1">
      <a:defRPr sz="1200" b="1" i="0" kern="1200">
        <a:solidFill>
          <a:schemeClr val="tx1"/>
        </a:solidFill>
        <a:latin typeface="Helvetica Neue" panose="02000503000000020004" pitchFamily="2" charset="0"/>
        <a:ea typeface="+mn-ea"/>
        <a:cs typeface="+mn-cs"/>
      </a:defRPr>
    </a:lvl4pPr>
    <a:lvl5pPr marL="1828800" algn="l" defTabSz="914400" rtl="0" eaLnBrk="1" latinLnBrk="0" hangingPunct="1">
      <a:defRPr sz="1200" b="1" i="0" kern="1200">
        <a:solidFill>
          <a:schemeClr val="tx1"/>
        </a:solidFill>
        <a:latin typeface="Helvetica Neue" panose="0200050300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14F44-1001-C04D-9977-B454C990E695}" type="slidenum">
              <a:rPr lang="en-US" smtClean="0"/>
              <a:pPr/>
              <a:t>1</a:t>
            </a:fld>
            <a:endParaRPr lang="en-US"/>
          </a:p>
        </p:txBody>
      </p:sp>
    </p:spTree>
    <p:extLst>
      <p:ext uri="{BB962C8B-B14F-4D97-AF65-F5344CB8AC3E}">
        <p14:creationId xmlns:p14="http://schemas.microsoft.com/office/powerpoint/2010/main" val="2160476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Thanks for joining on us for the Program Builder readout. We’re going to discuss what we learned about the design of this tool directly from the mouths of users.</a:t>
            </a:r>
          </a:p>
        </p:txBody>
      </p:sp>
      <p:sp>
        <p:nvSpPr>
          <p:cNvPr id="4" name="Slide Number Placeholder 3"/>
          <p:cNvSpPr>
            <a:spLocks noGrp="1"/>
          </p:cNvSpPr>
          <p:nvPr>
            <p:ph type="sldNum" sz="quarter" idx="5"/>
          </p:nvPr>
        </p:nvSpPr>
        <p:spPr/>
        <p:txBody>
          <a:bodyPr/>
          <a:lstStyle/>
          <a:p>
            <a:fld id="{74914F44-1001-C04D-9977-B454C990E695}" type="slidenum">
              <a:rPr lang="en-US" smtClean="0"/>
              <a:pPr/>
              <a:t>2</a:t>
            </a:fld>
            <a:endParaRPr lang="en-US"/>
          </a:p>
        </p:txBody>
      </p:sp>
    </p:spTree>
    <p:extLst>
      <p:ext uri="{BB962C8B-B14F-4D97-AF65-F5344CB8AC3E}">
        <p14:creationId xmlns:p14="http://schemas.microsoft.com/office/powerpoint/2010/main" val="140891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we’ll go over the goals of the usability test. Then the methodology that we used. We’ll discuss the key findings and possible next steps. Alright, let’s jump right in.</a:t>
            </a:r>
          </a:p>
        </p:txBody>
      </p:sp>
      <p:sp>
        <p:nvSpPr>
          <p:cNvPr id="4" name="Slide Number Placeholder 3"/>
          <p:cNvSpPr>
            <a:spLocks noGrp="1"/>
          </p:cNvSpPr>
          <p:nvPr>
            <p:ph type="sldNum" sz="quarter" idx="5"/>
          </p:nvPr>
        </p:nvSpPr>
        <p:spPr/>
        <p:txBody>
          <a:bodyPr/>
          <a:lstStyle/>
          <a:p>
            <a:fld id="{74914F44-1001-C04D-9977-B454C990E695}" type="slidenum">
              <a:rPr lang="en-US" smtClean="0"/>
              <a:pPr/>
              <a:t>3</a:t>
            </a:fld>
            <a:endParaRPr lang="en-US"/>
          </a:p>
        </p:txBody>
      </p:sp>
    </p:spTree>
    <p:extLst>
      <p:ext uri="{BB962C8B-B14F-4D97-AF65-F5344CB8AC3E}">
        <p14:creationId xmlns:p14="http://schemas.microsoft.com/office/powerpoint/2010/main" val="3981906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chemeClr val="accent1">
                    <a:lumMod val="50000"/>
                    <a:lumOff val="50000"/>
                  </a:schemeClr>
                </a:solidFill>
              </a:rPr>
              <a:t>The purpose of this research was to evaluate the overall usability of the Program Builder. This tool was designed to streamline the creation and management of loyalty challenges. </a:t>
            </a:r>
            <a:r>
              <a:rPr lang="en-US" sz="1200" b="1" i="0" kern="1200" dirty="0">
                <a:solidFill>
                  <a:schemeClr val="tx1"/>
                </a:solidFill>
                <a:effectLst/>
                <a:latin typeface="Helvetica Neue" panose="02000503000000020004" pitchFamily="2" charset="0"/>
                <a:ea typeface="+mn-ea"/>
                <a:cs typeface="+mn-cs"/>
              </a:rPr>
              <a:t>We assessed whether users can create, edit, publish, and review challenges. We also wanted to Identify usability issues in navigation, labeling, and workflow, Measure the users confidence , </a:t>
            </a:r>
            <a:r>
              <a:rPr lang="en-US" b="0" dirty="0">
                <a:solidFill>
                  <a:schemeClr val="accent1">
                    <a:lumMod val="50000"/>
                    <a:lumOff val="50000"/>
                  </a:schemeClr>
                </a:solidFill>
              </a:rPr>
              <a:t>reduce friction and improve adoption of the tool.</a:t>
            </a:r>
            <a:br>
              <a:rPr lang="en-US" dirty="0">
                <a:solidFill>
                  <a:schemeClr val="accent1">
                    <a:lumMod val="50000"/>
                    <a:lumOff val="50000"/>
                  </a:schemeClr>
                </a:solidFill>
              </a:rPr>
            </a:br>
            <a:r>
              <a:rPr lang="en-US" dirty="0">
                <a:solidFill>
                  <a:schemeClr val="accent1">
                    <a:lumMod val="50000"/>
                    <a:lumOff val="50000"/>
                  </a:schemeClr>
                </a:solidFill>
              </a:rPr>
              <a:t> </a:t>
            </a:r>
            <a:endParaRPr lang="en-US" sz="1200" b="1" i="0" kern="1200" dirty="0">
              <a:solidFill>
                <a:schemeClr val="tx1"/>
              </a:solidFill>
              <a:effectLst/>
              <a:latin typeface="Helvetica Neue" panose="02000503000000020004"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1">
                  <a:lumMod val="50000"/>
                  <a:lumOff val="50000"/>
                </a:schemeClr>
              </a:solidFill>
            </a:endParaRPr>
          </a:p>
        </p:txBody>
      </p:sp>
      <p:sp>
        <p:nvSpPr>
          <p:cNvPr id="4" name="Slide Number Placeholder 3"/>
          <p:cNvSpPr>
            <a:spLocks noGrp="1"/>
          </p:cNvSpPr>
          <p:nvPr>
            <p:ph type="sldNum" sz="quarter" idx="5"/>
          </p:nvPr>
        </p:nvSpPr>
        <p:spPr/>
        <p:txBody>
          <a:bodyPr/>
          <a:lstStyle/>
          <a:p>
            <a:fld id="{74914F44-1001-C04D-9977-B454C990E695}" type="slidenum">
              <a:rPr lang="en-US" smtClean="0"/>
              <a:pPr/>
              <a:t>4</a:t>
            </a:fld>
            <a:endParaRPr lang="en-US" dirty="0"/>
          </a:p>
        </p:txBody>
      </p:sp>
    </p:spTree>
    <p:extLst>
      <p:ext uri="{BB962C8B-B14F-4D97-AF65-F5344CB8AC3E}">
        <p14:creationId xmlns:p14="http://schemas.microsoft.com/office/powerpoint/2010/main" val="1519564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solidFill>
                  <a:schemeClr val="tx2"/>
                </a:solidFill>
              </a:rPr>
              <a:t>We had 5 participants from the Loyalty Marketing and Operations teams. I gave them about 8 tasks to complete and and observed how they completed the tasks. I asked them to think </a:t>
            </a:r>
            <a:r>
              <a:rPr lang="en-US" dirty="0" err="1">
                <a:solidFill>
                  <a:schemeClr val="tx2"/>
                </a:solidFill>
              </a:rPr>
              <a:t>outloud</a:t>
            </a:r>
            <a:r>
              <a:rPr lang="en-US" dirty="0">
                <a:solidFill>
                  <a:schemeClr val="tx2"/>
                </a:solidFill>
              </a:rPr>
              <a:t> as they went along. Why did you click on that? How difficult was it to complete that task? Was there anything that you felt was confusing? Let’s talk about it. Then 10 post-assessment questions were asked to create a SUS (system usability scale) score.</a:t>
            </a:r>
          </a:p>
          <a:p>
            <a:endParaRPr lang="en-US" dirty="0">
              <a:solidFill>
                <a:schemeClr val="tx2"/>
              </a:solidFill>
            </a:endParaRPr>
          </a:p>
          <a:p>
            <a:r>
              <a:rPr lang="en-US" dirty="0">
                <a:solidFill>
                  <a:schemeClr val="tx2"/>
                </a:solidFill>
              </a:rPr>
              <a:t>SUS questions:</a:t>
            </a:r>
          </a:p>
          <a:p>
            <a:pPr lvl="0"/>
            <a:r>
              <a:rPr lang="en-US" sz="1200" b="1" i="0" kern="1200" dirty="0">
                <a:solidFill>
                  <a:schemeClr val="tx1"/>
                </a:solidFill>
                <a:effectLst/>
                <a:latin typeface="Helvetica Neue" panose="02000503000000020004" pitchFamily="2" charset="0"/>
                <a:ea typeface="+mn-ea"/>
                <a:cs typeface="+mn-cs"/>
              </a:rPr>
              <a:t>I think that I would like to use this system frequently.</a:t>
            </a:r>
          </a:p>
          <a:p>
            <a:pPr lvl="0"/>
            <a:r>
              <a:rPr lang="en-US" sz="1200" b="1" i="0" kern="1200" dirty="0">
                <a:solidFill>
                  <a:schemeClr val="tx1"/>
                </a:solidFill>
                <a:effectLst/>
                <a:latin typeface="Helvetica Neue" panose="02000503000000020004" pitchFamily="2" charset="0"/>
                <a:ea typeface="+mn-ea"/>
                <a:cs typeface="+mn-cs"/>
              </a:rPr>
              <a:t>I found the system unnecessarily complex. (negative)</a:t>
            </a:r>
          </a:p>
          <a:p>
            <a:pPr lvl="0"/>
            <a:r>
              <a:rPr lang="en-US" sz="1200" b="1" i="0" kern="1200" dirty="0">
                <a:solidFill>
                  <a:schemeClr val="tx1"/>
                </a:solidFill>
                <a:effectLst/>
                <a:latin typeface="Helvetica Neue" panose="02000503000000020004" pitchFamily="2" charset="0"/>
                <a:ea typeface="+mn-ea"/>
                <a:cs typeface="+mn-cs"/>
              </a:rPr>
              <a:t>I thought the system was easy to use.</a:t>
            </a:r>
          </a:p>
          <a:p>
            <a:pPr lvl="0"/>
            <a:r>
              <a:rPr lang="en-US" sz="1200" b="1" i="0" kern="1200" dirty="0">
                <a:solidFill>
                  <a:schemeClr val="tx1"/>
                </a:solidFill>
                <a:effectLst/>
                <a:latin typeface="Helvetica Neue" panose="02000503000000020004" pitchFamily="2" charset="0"/>
                <a:ea typeface="+mn-ea"/>
                <a:cs typeface="+mn-cs"/>
              </a:rPr>
              <a:t>I think that I would need the support of a technical person to be able to use this system. (negative)</a:t>
            </a:r>
          </a:p>
          <a:p>
            <a:pPr lvl="0"/>
            <a:r>
              <a:rPr lang="en-US" sz="1200" b="1" i="0" kern="1200" dirty="0">
                <a:solidFill>
                  <a:schemeClr val="tx1"/>
                </a:solidFill>
                <a:effectLst/>
                <a:latin typeface="Helvetica Neue" panose="02000503000000020004" pitchFamily="2" charset="0"/>
                <a:ea typeface="+mn-ea"/>
                <a:cs typeface="+mn-cs"/>
              </a:rPr>
              <a:t>I found the various functions in this system were well integrated.</a:t>
            </a:r>
          </a:p>
          <a:p>
            <a:pPr lvl="0"/>
            <a:r>
              <a:rPr lang="en-US" sz="1200" b="1" i="0" kern="1200" dirty="0">
                <a:solidFill>
                  <a:schemeClr val="tx1"/>
                </a:solidFill>
                <a:effectLst/>
                <a:latin typeface="Helvetica Neue" panose="02000503000000020004" pitchFamily="2" charset="0"/>
                <a:ea typeface="+mn-ea"/>
                <a:cs typeface="+mn-cs"/>
              </a:rPr>
              <a:t>I thought there was too much inconsistency in this system. (negative)</a:t>
            </a:r>
          </a:p>
          <a:p>
            <a:pPr lvl="0"/>
            <a:r>
              <a:rPr lang="en-US" sz="1200" b="1" i="0" kern="1200" dirty="0">
                <a:solidFill>
                  <a:schemeClr val="tx1"/>
                </a:solidFill>
                <a:effectLst/>
                <a:latin typeface="Helvetica Neue" panose="02000503000000020004" pitchFamily="2" charset="0"/>
                <a:ea typeface="+mn-ea"/>
                <a:cs typeface="+mn-cs"/>
              </a:rPr>
              <a:t>I would imagine that most people would learn to use this system very quickly.</a:t>
            </a:r>
          </a:p>
          <a:p>
            <a:pPr lvl="0"/>
            <a:r>
              <a:rPr lang="en-US" sz="1200" b="1" i="0" kern="1200" dirty="0">
                <a:solidFill>
                  <a:schemeClr val="tx1"/>
                </a:solidFill>
                <a:effectLst/>
                <a:latin typeface="Helvetica Neue" panose="02000503000000020004" pitchFamily="2" charset="0"/>
                <a:ea typeface="+mn-ea"/>
                <a:cs typeface="+mn-cs"/>
              </a:rPr>
              <a:t>I found the system very cumbersome to use. (negative)</a:t>
            </a:r>
          </a:p>
          <a:p>
            <a:pPr lvl="0"/>
            <a:r>
              <a:rPr lang="en-US" sz="1200" b="1" i="0" kern="1200" dirty="0">
                <a:solidFill>
                  <a:schemeClr val="tx1"/>
                </a:solidFill>
                <a:effectLst/>
                <a:latin typeface="Helvetica Neue" panose="02000503000000020004" pitchFamily="2" charset="0"/>
                <a:ea typeface="+mn-ea"/>
                <a:cs typeface="+mn-cs"/>
              </a:rPr>
              <a:t>I felt very confident using the system.</a:t>
            </a:r>
          </a:p>
          <a:p>
            <a:pPr lvl="0"/>
            <a:r>
              <a:rPr lang="en-US" sz="1200" b="1" i="0" kern="1200" dirty="0">
                <a:solidFill>
                  <a:schemeClr val="tx1"/>
                </a:solidFill>
                <a:effectLst/>
                <a:latin typeface="Helvetica Neue" panose="02000503000000020004" pitchFamily="2" charset="0"/>
                <a:ea typeface="+mn-ea"/>
                <a:cs typeface="+mn-cs"/>
              </a:rPr>
              <a:t>I needed to learn a lot of things before I could get going with this system. (negative)</a:t>
            </a:r>
          </a:p>
          <a:p>
            <a:endParaRPr lang="en-US" dirty="0">
              <a:solidFill>
                <a:schemeClr val="tx2"/>
              </a:solidFill>
            </a:endParaRPr>
          </a:p>
          <a:p>
            <a:endParaRPr lang="en-US" dirty="0">
              <a:solidFill>
                <a:schemeClr val="tx2"/>
              </a:solidFill>
            </a:endParaRPr>
          </a:p>
          <a:p>
            <a:r>
              <a:rPr lang="en-US" dirty="0">
                <a:solidFill>
                  <a:schemeClr val="tx2"/>
                </a:solidFill>
              </a:rPr>
              <a:t>This method was chosen because:</a:t>
            </a:r>
          </a:p>
          <a:p>
            <a:pPr marL="285750" indent="-285750">
              <a:buFont typeface="Arial" panose="020B0604020202020204" pitchFamily="34" charset="0"/>
              <a:buChar char="•"/>
            </a:pPr>
            <a:r>
              <a:rPr lang="en-US" b="0" dirty="0"/>
              <a:t>It allows observation of real-time </a:t>
            </a:r>
            <a:br>
              <a:rPr lang="en-US" b="0" dirty="0"/>
            </a:br>
            <a:r>
              <a:rPr lang="en-US" b="0" dirty="0"/>
              <a:t>decision-making and pain points.</a:t>
            </a:r>
          </a:p>
          <a:p>
            <a:pPr marL="285750" indent="-285750">
              <a:buFont typeface="Arial" panose="020B0604020202020204" pitchFamily="34" charset="0"/>
              <a:buChar char="•"/>
            </a:pPr>
            <a:r>
              <a:rPr lang="en-US" b="0" dirty="0"/>
              <a:t>Participants are actual end-users with varying experience levels.</a:t>
            </a:r>
          </a:p>
          <a:p>
            <a:pPr marL="285750" indent="-285750">
              <a:buFont typeface="Arial" panose="020B0604020202020204" pitchFamily="34" charset="0"/>
              <a:buChar char="•"/>
            </a:pPr>
            <a:r>
              <a:rPr lang="en-US" b="0" dirty="0"/>
              <a:t>Prototype testing identifies design issues early before development begins.</a:t>
            </a:r>
          </a:p>
          <a:p>
            <a:endParaRPr lang="en-US" dirty="0"/>
          </a:p>
          <a:p>
            <a:endParaRPr lang="en-US" b="0" dirty="0"/>
          </a:p>
          <a:p>
            <a:r>
              <a:rPr lang="en-US" b="0" dirty="0"/>
              <a:t>Concept testing validates an idea's </a:t>
            </a:r>
            <a:r>
              <a:rPr lang="en-US" b="0" i="1" dirty="0">
                <a:effectLst/>
              </a:rPr>
              <a:t>appeal and viability</a:t>
            </a:r>
            <a:r>
              <a:rPr lang="en-US" b="0" dirty="0"/>
              <a:t> early on (the "what" and "why"), while usability testing evaluates how </a:t>
            </a:r>
            <a:r>
              <a:rPr lang="en-US" b="0" i="1" dirty="0">
                <a:effectLst/>
              </a:rPr>
              <a:t>easy and efficient</a:t>
            </a:r>
            <a:r>
              <a:rPr lang="en-US" b="0" dirty="0"/>
              <a:t> a built product is to use (the "how"), finding pain points and improving the user experience (UX) before or after launch</a:t>
            </a:r>
            <a:r>
              <a:rPr lang="en-US" sz="1200" b="0" i="0" kern="1200" dirty="0">
                <a:solidFill>
                  <a:schemeClr val="tx1"/>
                </a:solidFill>
                <a:effectLst/>
                <a:latin typeface="Helvetica Neue" panose="02000503000000020004" pitchFamily="2" charset="0"/>
                <a:ea typeface="+mn-ea"/>
                <a:cs typeface="+mn-cs"/>
              </a:rPr>
              <a:t>. Concept testing is for </a:t>
            </a:r>
            <a:r>
              <a:rPr lang="en-US" sz="1200" b="0" i="1" kern="1200" dirty="0">
                <a:solidFill>
                  <a:schemeClr val="tx1"/>
                </a:solidFill>
                <a:effectLst/>
                <a:latin typeface="Helvetica Neue" panose="02000503000000020004" pitchFamily="2" charset="0"/>
                <a:ea typeface="+mn-ea"/>
                <a:cs typeface="+mn-cs"/>
              </a:rPr>
              <a:t>validation</a:t>
            </a:r>
            <a:r>
              <a:rPr lang="en-US" sz="1200" b="0" i="0" kern="1200" dirty="0">
                <a:solidFill>
                  <a:schemeClr val="tx1"/>
                </a:solidFill>
                <a:effectLst/>
                <a:latin typeface="Helvetica Neue" panose="02000503000000020004" pitchFamily="2" charset="0"/>
                <a:ea typeface="+mn-ea"/>
                <a:cs typeface="+mn-cs"/>
              </a:rPr>
              <a:t>, focusing on market fit and perceived value, whereas usability testing is for </a:t>
            </a:r>
            <a:r>
              <a:rPr lang="en-US" sz="1200" b="0" i="1" kern="1200" dirty="0">
                <a:solidFill>
                  <a:schemeClr val="tx1"/>
                </a:solidFill>
                <a:effectLst/>
                <a:latin typeface="Helvetica Neue" panose="02000503000000020004" pitchFamily="2" charset="0"/>
                <a:ea typeface="+mn-ea"/>
                <a:cs typeface="+mn-cs"/>
              </a:rPr>
              <a:t>optimization</a:t>
            </a:r>
            <a:r>
              <a:rPr lang="en-US" sz="1200" b="0" i="0" kern="1200" dirty="0">
                <a:solidFill>
                  <a:schemeClr val="tx1"/>
                </a:solidFill>
                <a:effectLst/>
                <a:latin typeface="Helvetica Neue" panose="02000503000000020004" pitchFamily="2" charset="0"/>
                <a:ea typeface="+mn-ea"/>
                <a:cs typeface="+mn-cs"/>
              </a:rPr>
              <a:t>, focusing on functionality and user interaction. </a:t>
            </a:r>
            <a:endParaRPr lang="en-US" b="0" dirty="0"/>
          </a:p>
        </p:txBody>
      </p:sp>
      <p:sp>
        <p:nvSpPr>
          <p:cNvPr id="4" name="Slide Number Placeholder 3"/>
          <p:cNvSpPr>
            <a:spLocks noGrp="1"/>
          </p:cNvSpPr>
          <p:nvPr>
            <p:ph type="sldNum" sz="quarter" idx="5"/>
          </p:nvPr>
        </p:nvSpPr>
        <p:spPr/>
        <p:txBody>
          <a:bodyPr/>
          <a:lstStyle/>
          <a:p>
            <a:fld id="{74914F44-1001-C04D-9977-B454C990E695}" type="slidenum">
              <a:rPr lang="en-US" smtClean="0"/>
              <a:pPr/>
              <a:t>5</a:t>
            </a:fld>
            <a:endParaRPr lang="en-US" dirty="0"/>
          </a:p>
        </p:txBody>
      </p:sp>
    </p:spTree>
    <p:extLst>
      <p:ext uri="{BB962C8B-B14F-4D97-AF65-F5344CB8AC3E}">
        <p14:creationId xmlns:p14="http://schemas.microsoft.com/office/powerpoint/2010/main" val="1136690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14F44-1001-C04D-9977-B454C990E695}" type="slidenum">
              <a:rPr lang="en-US" smtClean="0"/>
              <a:pPr/>
              <a:t>6</a:t>
            </a:fld>
            <a:endParaRPr lang="en-US" dirty="0"/>
          </a:p>
        </p:txBody>
      </p:sp>
    </p:spTree>
    <p:extLst>
      <p:ext uri="{BB962C8B-B14F-4D97-AF65-F5344CB8AC3E}">
        <p14:creationId xmlns:p14="http://schemas.microsoft.com/office/powerpoint/2010/main" val="4081125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14F44-1001-C04D-9977-B454C990E695}" type="slidenum">
              <a:rPr lang="en-US" smtClean="0"/>
              <a:pPr/>
              <a:t>7</a:t>
            </a:fld>
            <a:endParaRPr lang="en-US"/>
          </a:p>
        </p:txBody>
      </p:sp>
    </p:spTree>
    <p:extLst>
      <p:ext uri="{BB962C8B-B14F-4D97-AF65-F5344CB8AC3E}">
        <p14:creationId xmlns:p14="http://schemas.microsoft.com/office/powerpoint/2010/main" val="90285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914F44-1001-C04D-9977-B454C990E695}" type="slidenum">
              <a:rPr lang="en-US" smtClean="0"/>
              <a:pPr/>
              <a:t>11</a:t>
            </a:fld>
            <a:endParaRPr lang="en-US"/>
          </a:p>
        </p:txBody>
      </p:sp>
    </p:spTree>
    <p:extLst>
      <p:ext uri="{BB962C8B-B14F-4D97-AF65-F5344CB8AC3E}">
        <p14:creationId xmlns:p14="http://schemas.microsoft.com/office/powerpoint/2010/main" val="7370487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ight Open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B06CD9-2E6B-774D-B09F-A39A502E73A2}"/>
              </a:ext>
            </a:extLst>
          </p:cNvPr>
          <p:cNvPicPr>
            <a:picLocks noChangeAspect="1"/>
          </p:cNvPicPr>
          <p:nvPr userDrawn="1"/>
        </p:nvPicPr>
        <p:blipFill>
          <a:blip r:embed="rId2"/>
          <a:srcRect/>
          <a:stretch/>
        </p:blipFill>
        <p:spPr>
          <a:xfrm>
            <a:off x="3790404" y="2626242"/>
            <a:ext cx="4611191" cy="1605516"/>
          </a:xfrm>
          <a:prstGeom prst="rect">
            <a:avLst/>
          </a:prstGeom>
        </p:spPr>
      </p:pic>
      <p:sp>
        <p:nvSpPr>
          <p:cNvPr id="2" name="TextBox 1">
            <a:extLst>
              <a:ext uri="{FF2B5EF4-FFF2-40B4-BE49-F238E27FC236}">
                <a16:creationId xmlns:a16="http://schemas.microsoft.com/office/drawing/2014/main" id="{76B8E0B1-8F17-E62C-A628-D4D15CA94399}"/>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88516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Dark Opener">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9" name="Picture 8" descr="Text&#10;&#10;Description automatically generated">
            <a:extLst>
              <a:ext uri="{FF2B5EF4-FFF2-40B4-BE49-F238E27FC236}">
                <a16:creationId xmlns:a16="http://schemas.microsoft.com/office/drawing/2014/main" id="{2E5CB6D1-0A59-134D-B1E8-901C2A8C6498}"/>
              </a:ext>
            </a:extLst>
          </p:cNvPr>
          <p:cNvPicPr>
            <a:picLocks noChangeAspect="1"/>
          </p:cNvPicPr>
          <p:nvPr userDrawn="1"/>
        </p:nvPicPr>
        <p:blipFill>
          <a:blip r:embed="rId2"/>
          <a:stretch>
            <a:fillRect/>
          </a:stretch>
        </p:blipFill>
        <p:spPr>
          <a:xfrm>
            <a:off x="3790404" y="2626242"/>
            <a:ext cx="4611192" cy="1605516"/>
          </a:xfrm>
          <a:prstGeom prst="rect">
            <a:avLst/>
          </a:prstGeom>
        </p:spPr>
      </p:pic>
      <p:sp>
        <p:nvSpPr>
          <p:cNvPr id="4" name="TextBox 3">
            <a:extLst>
              <a:ext uri="{FF2B5EF4-FFF2-40B4-BE49-F238E27FC236}">
                <a16:creationId xmlns:a16="http://schemas.microsoft.com/office/drawing/2014/main" id="{9963AEB6-6850-FDE9-75C5-97BBAEA4B346}"/>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63277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 Titl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A8EA707-0555-3542-BBD5-333D7E01D6D2}"/>
              </a:ext>
            </a:extLst>
          </p:cNvPr>
          <p:cNvSpPr>
            <a:spLocks noGrp="1"/>
          </p:cNvSpPr>
          <p:nvPr>
            <p:ph type="body" sz="quarter" idx="10" hasCustomPrompt="1"/>
          </p:nvPr>
        </p:nvSpPr>
        <p:spPr>
          <a:xfrm>
            <a:off x="602685" y="3429001"/>
            <a:ext cx="6318931" cy="221599"/>
          </a:xfrm>
        </p:spPr>
        <p:txBody>
          <a:bodyPr anchor="t">
            <a:noAutofit/>
          </a:bodyPr>
          <a:lstStyle>
            <a:lvl1pPr marL="0" indent="0">
              <a:buNone/>
              <a:defRPr sz="1600" b="1" i="0" spc="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2" name="Text Placeholder 10">
            <a:extLst>
              <a:ext uri="{FF2B5EF4-FFF2-40B4-BE49-F238E27FC236}">
                <a16:creationId xmlns:a16="http://schemas.microsoft.com/office/drawing/2014/main" id="{89A080E4-F9D8-9A4F-A7A9-67114950C04A}"/>
              </a:ext>
            </a:extLst>
          </p:cNvPr>
          <p:cNvSpPr>
            <a:spLocks noGrp="1"/>
          </p:cNvSpPr>
          <p:nvPr>
            <p:ph type="body" sz="quarter" idx="11" hasCustomPrompt="1"/>
          </p:nvPr>
        </p:nvSpPr>
        <p:spPr>
          <a:xfrm>
            <a:off x="602686" y="2766073"/>
            <a:ext cx="10986631" cy="419964"/>
          </a:xfrm>
        </p:spPr>
        <p:txBody>
          <a:bodyPr anchor="b">
            <a:noAutofit/>
          </a:bodyPr>
          <a:lstStyle>
            <a:lvl1pPr marL="0" indent="0">
              <a:buNone/>
              <a:defRPr sz="24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3" name="Text Placeholder 10">
            <a:extLst>
              <a:ext uri="{FF2B5EF4-FFF2-40B4-BE49-F238E27FC236}">
                <a16:creationId xmlns:a16="http://schemas.microsoft.com/office/drawing/2014/main" id="{4E97EE2D-4B03-684E-816D-470DBD69F93F}"/>
              </a:ext>
            </a:extLst>
          </p:cNvPr>
          <p:cNvSpPr>
            <a:spLocks noGrp="1"/>
          </p:cNvSpPr>
          <p:nvPr>
            <p:ph type="body" sz="quarter" idx="12" hasCustomPrompt="1"/>
          </p:nvPr>
        </p:nvSpPr>
        <p:spPr>
          <a:xfrm>
            <a:off x="602685" y="3682467"/>
            <a:ext cx="6318931" cy="221599"/>
          </a:xfrm>
        </p:spPr>
        <p:txBody>
          <a:bodyPr anchor="t">
            <a:noAutofit/>
          </a:bodyPr>
          <a:lstStyle>
            <a:lvl1pPr marL="0" indent="0">
              <a:buNone/>
              <a:defRPr sz="1200" b="1" i="0" spc="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26" name="Rounded Rectangle 125">
            <a:extLst>
              <a:ext uri="{FF2B5EF4-FFF2-40B4-BE49-F238E27FC236}">
                <a16:creationId xmlns:a16="http://schemas.microsoft.com/office/drawing/2014/main" id="{4A8BBD0C-9D47-3A41-8BEF-3B6D6C163D81}"/>
              </a:ext>
            </a:extLst>
          </p:cNvPr>
          <p:cNvSpPr/>
          <p:nvPr userDrawn="1"/>
        </p:nvSpPr>
        <p:spPr>
          <a:xfrm>
            <a:off x="602684" y="3256544"/>
            <a:ext cx="10986631" cy="4571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0" name="Picture 9">
            <a:extLst>
              <a:ext uri="{FF2B5EF4-FFF2-40B4-BE49-F238E27FC236}">
                <a16:creationId xmlns:a16="http://schemas.microsoft.com/office/drawing/2014/main" id="{31152F86-12D3-3B46-A5C0-CE30EA25AA1B}"/>
              </a:ext>
            </a:extLst>
          </p:cNvPr>
          <p:cNvPicPr>
            <a:picLocks noChangeAspect="1"/>
          </p:cNvPicPr>
          <p:nvPr userDrawn="1"/>
        </p:nvPicPr>
        <p:blipFill>
          <a:blip r:embed="rId2"/>
          <a:srcRect/>
          <a:stretch/>
        </p:blipFill>
        <p:spPr>
          <a:xfrm>
            <a:off x="10317159" y="3418824"/>
            <a:ext cx="1272156" cy="442937"/>
          </a:xfrm>
          <a:prstGeom prst="rect">
            <a:avLst/>
          </a:prstGeom>
        </p:spPr>
      </p:pic>
      <p:sp>
        <p:nvSpPr>
          <p:cNvPr id="3" name="TextBox 2">
            <a:extLst>
              <a:ext uri="{FF2B5EF4-FFF2-40B4-BE49-F238E27FC236}">
                <a16:creationId xmlns:a16="http://schemas.microsoft.com/office/drawing/2014/main" id="{78AECC79-E10A-8201-E5FD-A676DD7FF438}"/>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53442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ark - Title">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BA8EA707-0555-3542-BBD5-333D7E01D6D2}"/>
              </a:ext>
            </a:extLst>
          </p:cNvPr>
          <p:cNvSpPr>
            <a:spLocks noGrp="1"/>
          </p:cNvSpPr>
          <p:nvPr>
            <p:ph type="body" sz="quarter" idx="10" hasCustomPrompt="1"/>
          </p:nvPr>
        </p:nvSpPr>
        <p:spPr>
          <a:xfrm>
            <a:off x="602685" y="3429001"/>
            <a:ext cx="6318931" cy="221599"/>
          </a:xfrm>
        </p:spPr>
        <p:txBody>
          <a:bodyPr anchor="t">
            <a:noAutofit/>
          </a:bodyPr>
          <a:lstStyle>
            <a:lvl1pPr marL="0" indent="0">
              <a:buNone/>
              <a:defRPr sz="1600" b="1" i="0" spc="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2" name="Text Placeholder 10">
            <a:extLst>
              <a:ext uri="{FF2B5EF4-FFF2-40B4-BE49-F238E27FC236}">
                <a16:creationId xmlns:a16="http://schemas.microsoft.com/office/drawing/2014/main" id="{89A080E4-F9D8-9A4F-A7A9-67114950C04A}"/>
              </a:ext>
            </a:extLst>
          </p:cNvPr>
          <p:cNvSpPr>
            <a:spLocks noGrp="1"/>
          </p:cNvSpPr>
          <p:nvPr>
            <p:ph type="body" sz="quarter" idx="11" hasCustomPrompt="1"/>
          </p:nvPr>
        </p:nvSpPr>
        <p:spPr>
          <a:xfrm>
            <a:off x="602686" y="2766073"/>
            <a:ext cx="10986631" cy="419964"/>
          </a:xfrm>
        </p:spPr>
        <p:txBody>
          <a:bodyPr anchor="b">
            <a:noAutofit/>
          </a:bodyPr>
          <a:lstStyle>
            <a:lvl1pPr marL="0" indent="0">
              <a:buNone/>
              <a:defRPr sz="24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3" name="Text Placeholder 10">
            <a:extLst>
              <a:ext uri="{FF2B5EF4-FFF2-40B4-BE49-F238E27FC236}">
                <a16:creationId xmlns:a16="http://schemas.microsoft.com/office/drawing/2014/main" id="{4E97EE2D-4B03-684E-816D-470DBD69F93F}"/>
              </a:ext>
            </a:extLst>
          </p:cNvPr>
          <p:cNvSpPr>
            <a:spLocks noGrp="1"/>
          </p:cNvSpPr>
          <p:nvPr>
            <p:ph type="body" sz="quarter" idx="12" hasCustomPrompt="1"/>
          </p:nvPr>
        </p:nvSpPr>
        <p:spPr>
          <a:xfrm>
            <a:off x="602685" y="3682467"/>
            <a:ext cx="6318931" cy="221599"/>
          </a:xfrm>
        </p:spPr>
        <p:txBody>
          <a:bodyPr anchor="t">
            <a:noAutofit/>
          </a:bodyPr>
          <a:lstStyle>
            <a:lvl1pPr marL="0" indent="0">
              <a:buNone/>
              <a:defRPr sz="1200" b="1" i="0" spc="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26" name="Rounded Rectangle 125">
            <a:extLst>
              <a:ext uri="{FF2B5EF4-FFF2-40B4-BE49-F238E27FC236}">
                <a16:creationId xmlns:a16="http://schemas.microsoft.com/office/drawing/2014/main" id="{BF24DFF5-6F9D-6143-B67C-74649445664C}"/>
              </a:ext>
            </a:extLst>
          </p:cNvPr>
          <p:cNvSpPr/>
          <p:nvPr userDrawn="1"/>
        </p:nvSpPr>
        <p:spPr>
          <a:xfrm>
            <a:off x="602684" y="3256544"/>
            <a:ext cx="10986631" cy="4571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9" name="Picture 8">
            <a:extLst>
              <a:ext uri="{FF2B5EF4-FFF2-40B4-BE49-F238E27FC236}">
                <a16:creationId xmlns:a16="http://schemas.microsoft.com/office/drawing/2014/main" id="{6C0471D4-02DD-D149-886B-2AAB71AAB45A}"/>
              </a:ext>
            </a:extLst>
          </p:cNvPr>
          <p:cNvPicPr>
            <a:picLocks noChangeAspect="1"/>
          </p:cNvPicPr>
          <p:nvPr userDrawn="1"/>
        </p:nvPicPr>
        <p:blipFill>
          <a:blip r:embed="rId2"/>
          <a:srcRect/>
          <a:stretch/>
        </p:blipFill>
        <p:spPr>
          <a:xfrm>
            <a:off x="10317159" y="3418824"/>
            <a:ext cx="1272156" cy="442936"/>
          </a:xfrm>
          <a:prstGeom prst="rect">
            <a:avLst/>
          </a:prstGeom>
        </p:spPr>
      </p:pic>
      <p:sp>
        <p:nvSpPr>
          <p:cNvPr id="3" name="TextBox 2">
            <a:extLst>
              <a:ext uri="{FF2B5EF4-FFF2-40B4-BE49-F238E27FC236}">
                <a16:creationId xmlns:a16="http://schemas.microsoft.com/office/drawing/2014/main" id="{0DDC6DA4-041A-9E62-1EF1-B16A56A47923}"/>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95658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Light - SectionHeader">
    <p:bg>
      <p:bgPr>
        <a:solidFill>
          <a:schemeClr val="bg1"/>
        </a:solidFill>
        <a:effectLst/>
      </p:bgPr>
    </p:bg>
    <p:spTree>
      <p:nvGrpSpPr>
        <p:cNvPr id="1" name=""/>
        <p:cNvGrpSpPr/>
        <p:nvPr/>
      </p:nvGrpSpPr>
      <p:grpSpPr>
        <a:xfrm>
          <a:off x="0" y="0"/>
          <a:ext cx="0" cy="0"/>
          <a:chOff x="0" y="0"/>
          <a:chExt cx="0" cy="0"/>
        </a:xfrm>
      </p:grpSpPr>
      <p:pic>
        <p:nvPicPr>
          <p:cNvPr id="72" name="Picture 71">
            <a:extLst>
              <a:ext uri="{FF2B5EF4-FFF2-40B4-BE49-F238E27FC236}">
                <a16:creationId xmlns:a16="http://schemas.microsoft.com/office/drawing/2014/main" id="{533A80EC-9FDD-CC41-99A4-D0336AFBBEBD}"/>
              </a:ext>
            </a:extLst>
          </p:cNvPr>
          <p:cNvPicPr>
            <a:picLocks noChangeAspect="1"/>
          </p:cNvPicPr>
          <p:nvPr userDrawn="1"/>
        </p:nvPicPr>
        <p:blipFill rotWithShape="1">
          <a:blip r:embed="rId2">
            <a:alphaModFix amt="17000"/>
          </a:blip>
          <a:srcRect l="4937" t="1273" r="929" b="16926"/>
          <a:stretch/>
        </p:blipFill>
        <p:spPr>
          <a:xfrm>
            <a:off x="0" y="-1"/>
            <a:ext cx="12192000" cy="6858001"/>
          </a:xfrm>
          <a:prstGeom prst="rect">
            <a:avLst/>
          </a:prstGeom>
        </p:spPr>
      </p:pic>
      <p:sp>
        <p:nvSpPr>
          <p:cNvPr id="10" name="Text Placeholder 10">
            <a:extLst>
              <a:ext uri="{FF2B5EF4-FFF2-40B4-BE49-F238E27FC236}">
                <a16:creationId xmlns:a16="http://schemas.microsoft.com/office/drawing/2014/main" id="{57BB5994-641B-BA4A-9640-D4659F0286BF}"/>
              </a:ext>
            </a:extLst>
          </p:cNvPr>
          <p:cNvSpPr>
            <a:spLocks noGrp="1"/>
          </p:cNvSpPr>
          <p:nvPr>
            <p:ph type="body" sz="quarter" idx="10" hasCustomPrompt="1"/>
          </p:nvPr>
        </p:nvSpPr>
        <p:spPr>
          <a:xfrm>
            <a:off x="6281826" y="3953779"/>
            <a:ext cx="5493316" cy="932935"/>
          </a:xfrm>
        </p:spPr>
        <p:txBody>
          <a:bodyPr anchor="t">
            <a:noAutofit/>
          </a:bodyPr>
          <a:lstStyle>
            <a:lvl1pPr marL="0" indent="0" algn="r">
              <a:buNone/>
              <a:defRPr sz="1600" b="0" i="0" spc="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4" name="Text Placeholder 10">
            <a:extLst>
              <a:ext uri="{FF2B5EF4-FFF2-40B4-BE49-F238E27FC236}">
                <a16:creationId xmlns:a16="http://schemas.microsoft.com/office/drawing/2014/main" id="{989A7460-96AB-984A-806C-E47D2622C7D2}"/>
              </a:ext>
            </a:extLst>
          </p:cNvPr>
          <p:cNvSpPr>
            <a:spLocks noGrp="1"/>
          </p:cNvSpPr>
          <p:nvPr>
            <p:ph type="body" sz="quarter" idx="11" hasCustomPrompt="1"/>
          </p:nvPr>
        </p:nvSpPr>
        <p:spPr>
          <a:xfrm>
            <a:off x="6281827" y="2369569"/>
            <a:ext cx="5493315" cy="1329595"/>
          </a:xfrm>
        </p:spPr>
        <p:txBody>
          <a:bodyPr anchor="b">
            <a:noAutofit/>
          </a:bodyPr>
          <a:lstStyle>
            <a:lvl1pPr marL="0" indent="0" algn="r">
              <a:buNone/>
              <a:defRPr sz="48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74" name="Rounded Rectangle 73">
            <a:extLst>
              <a:ext uri="{FF2B5EF4-FFF2-40B4-BE49-F238E27FC236}">
                <a16:creationId xmlns:a16="http://schemas.microsoft.com/office/drawing/2014/main" id="{BF163F52-FB28-9245-BA47-572292530DF8}"/>
              </a:ext>
            </a:extLst>
          </p:cNvPr>
          <p:cNvSpPr/>
          <p:nvPr userDrawn="1"/>
        </p:nvSpPr>
        <p:spPr>
          <a:xfrm flipV="1">
            <a:off x="6281824" y="3788354"/>
            <a:ext cx="5493316" cy="4571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C9785A01-485A-A249-A633-39BA94596AAF}"/>
              </a:ext>
            </a:extLst>
          </p:cNvPr>
          <p:cNvPicPr>
            <a:picLocks noChangeAspect="1"/>
          </p:cNvPicPr>
          <p:nvPr userDrawn="1"/>
        </p:nvPicPr>
        <p:blipFill>
          <a:blip r:embed="rId3"/>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250B38BE-C5ED-B256-34EB-A6C6EAEB8808}"/>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477917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ark - SectionHeader">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128" name="Picture 127">
            <a:extLst>
              <a:ext uri="{FF2B5EF4-FFF2-40B4-BE49-F238E27FC236}">
                <a16:creationId xmlns:a16="http://schemas.microsoft.com/office/drawing/2014/main" id="{FD25E7D8-C791-E04E-911C-55314A2BEEDE}"/>
              </a:ext>
            </a:extLst>
          </p:cNvPr>
          <p:cNvPicPr>
            <a:picLocks noChangeAspect="1"/>
          </p:cNvPicPr>
          <p:nvPr userDrawn="1"/>
        </p:nvPicPr>
        <p:blipFill rotWithShape="1">
          <a:blip r:embed="rId2">
            <a:alphaModFix amt="17000"/>
          </a:blip>
          <a:srcRect l="4937" t="1273" r="929" b="16926"/>
          <a:stretch/>
        </p:blipFill>
        <p:spPr>
          <a:xfrm>
            <a:off x="0" y="0"/>
            <a:ext cx="12192000" cy="6858001"/>
          </a:xfrm>
          <a:prstGeom prst="rect">
            <a:avLst/>
          </a:prstGeom>
        </p:spPr>
      </p:pic>
      <p:sp>
        <p:nvSpPr>
          <p:cNvPr id="10" name="Text Placeholder 10">
            <a:extLst>
              <a:ext uri="{FF2B5EF4-FFF2-40B4-BE49-F238E27FC236}">
                <a16:creationId xmlns:a16="http://schemas.microsoft.com/office/drawing/2014/main" id="{57BB5994-641B-BA4A-9640-D4659F0286BF}"/>
              </a:ext>
            </a:extLst>
          </p:cNvPr>
          <p:cNvSpPr>
            <a:spLocks noGrp="1"/>
          </p:cNvSpPr>
          <p:nvPr>
            <p:ph type="body" sz="quarter" idx="10" hasCustomPrompt="1"/>
          </p:nvPr>
        </p:nvSpPr>
        <p:spPr>
          <a:xfrm>
            <a:off x="6281826" y="3953779"/>
            <a:ext cx="5493316" cy="932935"/>
          </a:xfrm>
        </p:spPr>
        <p:txBody>
          <a:bodyPr anchor="t">
            <a:noAutofit/>
          </a:bodyPr>
          <a:lstStyle>
            <a:lvl1pPr marL="0" indent="0" algn="r">
              <a:buNone/>
              <a:defRPr sz="1600" b="0" i="0" spc="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4" name="Text Placeholder 10">
            <a:extLst>
              <a:ext uri="{FF2B5EF4-FFF2-40B4-BE49-F238E27FC236}">
                <a16:creationId xmlns:a16="http://schemas.microsoft.com/office/drawing/2014/main" id="{989A7460-96AB-984A-806C-E47D2622C7D2}"/>
              </a:ext>
            </a:extLst>
          </p:cNvPr>
          <p:cNvSpPr>
            <a:spLocks noGrp="1"/>
          </p:cNvSpPr>
          <p:nvPr>
            <p:ph type="body" sz="quarter" idx="11" hasCustomPrompt="1"/>
          </p:nvPr>
        </p:nvSpPr>
        <p:spPr>
          <a:xfrm>
            <a:off x="6281827" y="2369569"/>
            <a:ext cx="5493315" cy="1329595"/>
          </a:xfrm>
        </p:spPr>
        <p:txBody>
          <a:bodyPr anchor="b">
            <a:noAutofit/>
          </a:bodyPr>
          <a:lstStyle>
            <a:lvl1pPr marL="0" indent="0" algn="r">
              <a:buNone/>
              <a:defRPr sz="4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Click to edit master title style</a:t>
            </a:r>
          </a:p>
        </p:txBody>
      </p:sp>
      <p:sp>
        <p:nvSpPr>
          <p:cNvPr id="127" name="Rounded Rectangle 126">
            <a:extLst>
              <a:ext uri="{FF2B5EF4-FFF2-40B4-BE49-F238E27FC236}">
                <a16:creationId xmlns:a16="http://schemas.microsoft.com/office/drawing/2014/main" id="{DAA482D4-3178-A041-888E-BA2635D567A9}"/>
              </a:ext>
            </a:extLst>
          </p:cNvPr>
          <p:cNvSpPr/>
          <p:nvPr userDrawn="1"/>
        </p:nvSpPr>
        <p:spPr>
          <a:xfrm flipV="1">
            <a:off x="6281824" y="3788354"/>
            <a:ext cx="5493316" cy="4571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D80BC88A-7463-1149-A209-4F5E4D9323BF}"/>
              </a:ext>
            </a:extLst>
          </p:cNvPr>
          <p:cNvPicPr>
            <a:picLocks noChangeAspect="1"/>
          </p:cNvPicPr>
          <p:nvPr userDrawn="1"/>
        </p:nvPicPr>
        <p:blipFill>
          <a:blip r:embed="rId3"/>
          <a:srcRect/>
          <a:stretch/>
        </p:blipFill>
        <p:spPr>
          <a:xfrm>
            <a:off x="10994570" y="6392234"/>
            <a:ext cx="1030962" cy="358958"/>
          </a:xfrm>
          <a:prstGeom prst="rect">
            <a:avLst/>
          </a:prstGeom>
        </p:spPr>
      </p:pic>
      <p:sp>
        <p:nvSpPr>
          <p:cNvPr id="3" name="TextBox 2">
            <a:extLst>
              <a:ext uri="{FF2B5EF4-FFF2-40B4-BE49-F238E27FC236}">
                <a16:creationId xmlns:a16="http://schemas.microsoft.com/office/drawing/2014/main" id="{E0083187-A73B-7A16-0A1B-540595C0122B}"/>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25691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 2LineHeader with Sub">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9329715C-F031-044B-9F42-B120C4554CAA}"/>
              </a:ext>
            </a:extLst>
          </p:cNvPr>
          <p:cNvSpPr>
            <a:spLocks noGrp="1"/>
          </p:cNvSpPr>
          <p:nvPr>
            <p:ph type="body" sz="quarter" idx="11" hasCustomPrompt="1"/>
          </p:nvPr>
        </p:nvSpPr>
        <p:spPr>
          <a:xfrm>
            <a:off x="416859" y="274430"/>
            <a:ext cx="11358283" cy="657259"/>
          </a:xfrm>
          <a:noFill/>
        </p:spPr>
        <p:txBody>
          <a:bodyPr wrap="square" lIns="0" tIns="0" rIns="0" bIns="0" rtlCol="0" anchor="b">
            <a:noAutofit/>
          </a:bodyPr>
          <a:lstStyle>
            <a:lvl1pPr marL="0" indent="0">
              <a:spcBef>
                <a:spcPts val="0"/>
              </a:spcBef>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9" name="Content Placeholder 2">
            <a:extLst>
              <a:ext uri="{FF2B5EF4-FFF2-40B4-BE49-F238E27FC236}">
                <a16:creationId xmlns:a16="http://schemas.microsoft.com/office/drawing/2014/main" id="{77163B4A-CB04-264A-9652-95DB51AEE43F}"/>
              </a:ext>
            </a:extLst>
          </p:cNvPr>
          <p:cNvSpPr>
            <a:spLocks noGrp="1"/>
          </p:cNvSpPr>
          <p:nvPr>
            <p:ph idx="1" hasCustomPrompt="1"/>
          </p:nvPr>
        </p:nvSpPr>
        <p:spPr>
          <a:xfrm>
            <a:off x="416860" y="1650704"/>
            <a:ext cx="11358281" cy="4611075"/>
          </a:xfrm>
        </p:spPr>
        <p:txBody>
          <a:bodyPr>
            <a:normAutofit/>
          </a:bodyPr>
          <a:lstStyle>
            <a:lvl1pPr marL="0" indent="0">
              <a:buNone/>
              <a:defRPr sz="18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 (Please use square bullets)</a:t>
            </a:r>
          </a:p>
          <a:p>
            <a:pPr lvl="2"/>
            <a:r>
              <a:rPr lang="en-US"/>
              <a:t>Third level</a:t>
            </a:r>
          </a:p>
          <a:p>
            <a:pPr lvl="3"/>
            <a:r>
              <a:rPr lang="en-US"/>
              <a:t>Fourth level</a:t>
            </a:r>
          </a:p>
          <a:p>
            <a:pPr lvl="4"/>
            <a:r>
              <a:rPr lang="en-US"/>
              <a:t>Fifth level</a:t>
            </a:r>
          </a:p>
        </p:txBody>
      </p:sp>
      <p:sp>
        <p:nvSpPr>
          <p:cNvPr id="69" name="Text Placeholder 19">
            <a:extLst>
              <a:ext uri="{FF2B5EF4-FFF2-40B4-BE49-F238E27FC236}">
                <a16:creationId xmlns:a16="http://schemas.microsoft.com/office/drawing/2014/main" id="{7965DCB2-1FFA-5A40-BF53-9293F7498DBD}"/>
              </a:ext>
            </a:extLst>
          </p:cNvPr>
          <p:cNvSpPr>
            <a:spLocks noGrp="1"/>
          </p:cNvSpPr>
          <p:nvPr>
            <p:ph type="body" sz="quarter" idx="10" hasCustomPrompt="1"/>
          </p:nvPr>
        </p:nvSpPr>
        <p:spPr>
          <a:xfrm>
            <a:off x="416859" y="1140226"/>
            <a:ext cx="11358283" cy="221599"/>
          </a:xfrm>
          <a:noFill/>
        </p:spPr>
        <p:txBody>
          <a:bodyPr wrap="square" lIns="0" tIns="0" rIns="0" bIns="0" rtlCol="0">
            <a:spAutoFit/>
          </a:bodyPr>
          <a:lstStyle>
            <a:lvl1pPr marL="0" indent="0">
              <a:buNone/>
              <a:defRPr lang="en-US" sz="1600" b="0" i="0" spc="0"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70" name="Date Placeholder 3">
            <a:extLst>
              <a:ext uri="{FF2B5EF4-FFF2-40B4-BE49-F238E27FC236}">
                <a16:creationId xmlns:a16="http://schemas.microsoft.com/office/drawing/2014/main" id="{97A0D2C8-B9E8-4B42-B715-B80E85F00B43}"/>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72" name="Rounded Rectangle 71">
            <a:extLst>
              <a:ext uri="{FF2B5EF4-FFF2-40B4-BE49-F238E27FC236}">
                <a16:creationId xmlns:a16="http://schemas.microsoft.com/office/drawing/2014/main" id="{1C5F5FCC-65A7-3448-A514-EA47AE47D950}"/>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9F2F456E-5CFC-9D48-8C17-F985FEA03CC8}"/>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58012E10-9865-AA2B-351A-AC9DD149F8E2}"/>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085268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ark - 2LineHeader with Sub">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9329715C-F031-044B-9F42-B120C4554CAA}"/>
              </a:ext>
            </a:extLst>
          </p:cNvPr>
          <p:cNvSpPr>
            <a:spLocks noGrp="1"/>
          </p:cNvSpPr>
          <p:nvPr>
            <p:ph type="body" sz="quarter" idx="11" hasCustomPrompt="1"/>
          </p:nvPr>
        </p:nvSpPr>
        <p:spPr>
          <a:xfrm>
            <a:off x="416859" y="274430"/>
            <a:ext cx="11358283" cy="657259"/>
          </a:xfrm>
          <a:noFill/>
        </p:spPr>
        <p:txBody>
          <a:bodyPr wrap="square" lIns="0" tIns="0" rIns="0" bIns="0" rtlCol="0" anchor="b">
            <a:noAutofit/>
          </a:bodyPr>
          <a:lstStyle>
            <a:lvl1pPr marL="0" indent="0">
              <a:spcBef>
                <a:spcPts val="0"/>
              </a:spcBef>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9" name="Content Placeholder 2">
            <a:extLst>
              <a:ext uri="{FF2B5EF4-FFF2-40B4-BE49-F238E27FC236}">
                <a16:creationId xmlns:a16="http://schemas.microsoft.com/office/drawing/2014/main" id="{77163B4A-CB04-264A-9652-95DB51AEE43F}"/>
              </a:ext>
            </a:extLst>
          </p:cNvPr>
          <p:cNvSpPr>
            <a:spLocks noGrp="1"/>
          </p:cNvSpPr>
          <p:nvPr>
            <p:ph idx="1" hasCustomPrompt="1"/>
          </p:nvPr>
        </p:nvSpPr>
        <p:spPr>
          <a:xfrm>
            <a:off x="416860" y="1650704"/>
            <a:ext cx="11358281" cy="4611075"/>
          </a:xfrm>
        </p:spPr>
        <p:txBody>
          <a:bodyPr>
            <a:normAutofit/>
          </a:bodyPr>
          <a:lstStyle>
            <a:lvl1pPr marL="0" indent="0">
              <a:buNone/>
              <a:defRPr sz="1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9" name="Text Placeholder 19">
            <a:extLst>
              <a:ext uri="{FF2B5EF4-FFF2-40B4-BE49-F238E27FC236}">
                <a16:creationId xmlns:a16="http://schemas.microsoft.com/office/drawing/2014/main" id="{7965DCB2-1FFA-5A40-BF53-9293F7498DBD}"/>
              </a:ext>
            </a:extLst>
          </p:cNvPr>
          <p:cNvSpPr>
            <a:spLocks noGrp="1"/>
          </p:cNvSpPr>
          <p:nvPr>
            <p:ph type="body" sz="quarter" idx="10" hasCustomPrompt="1"/>
          </p:nvPr>
        </p:nvSpPr>
        <p:spPr>
          <a:xfrm>
            <a:off x="416859" y="1140226"/>
            <a:ext cx="11358283" cy="221599"/>
          </a:xfrm>
          <a:noFill/>
        </p:spPr>
        <p:txBody>
          <a:bodyPr wrap="square" lIns="0" tIns="0" rIns="0" bIns="0" rtlCol="0">
            <a:spAutoFit/>
          </a:bodyPr>
          <a:lstStyle>
            <a:lvl1pPr marL="0" indent="0">
              <a:buNone/>
              <a:defRPr lang="en-US" sz="1600" b="0" i="0" spc="0"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70" name="Date Placeholder 3">
            <a:extLst>
              <a:ext uri="{FF2B5EF4-FFF2-40B4-BE49-F238E27FC236}">
                <a16:creationId xmlns:a16="http://schemas.microsoft.com/office/drawing/2014/main" id="{88AA9501-1850-1147-9471-8CD6A0B5AD14}"/>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72" name="Rounded Rectangle 71">
            <a:extLst>
              <a:ext uri="{FF2B5EF4-FFF2-40B4-BE49-F238E27FC236}">
                <a16:creationId xmlns:a16="http://schemas.microsoft.com/office/drawing/2014/main" id="{17A2194F-6BBE-D74C-9B62-BB6602D1A200}"/>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7D710423-9293-EE43-8A85-A22C24B7C871}"/>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9E838148-824D-4DF4-7C75-19D72C1C9088}"/>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74472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 Title with Sub">
    <p:spTree>
      <p:nvGrpSpPr>
        <p:cNvPr id="1" name=""/>
        <p:cNvGrpSpPr/>
        <p:nvPr/>
      </p:nvGrpSpPr>
      <p:grpSpPr>
        <a:xfrm>
          <a:off x="0" y="0"/>
          <a:ext cx="0" cy="0"/>
          <a:chOff x="0" y="0"/>
          <a:chExt cx="0" cy="0"/>
        </a:xfrm>
      </p:grpSpPr>
      <p:sp>
        <p:nvSpPr>
          <p:cNvPr id="8" name="Text Placeholder 19">
            <a:extLst>
              <a:ext uri="{FF2B5EF4-FFF2-40B4-BE49-F238E27FC236}">
                <a16:creationId xmlns:a16="http://schemas.microsoft.com/office/drawing/2014/main" id="{557F5E10-1F27-9646-B0A1-2C3155FFAC9A}"/>
              </a:ext>
            </a:extLst>
          </p:cNvPr>
          <p:cNvSpPr>
            <a:spLocks noGrp="1"/>
          </p:cNvSpPr>
          <p:nvPr>
            <p:ph type="body" sz="quarter" idx="10" hasCustomPrompt="1"/>
          </p:nvPr>
        </p:nvSpPr>
        <p:spPr>
          <a:xfrm>
            <a:off x="416859" y="710091"/>
            <a:ext cx="11358283" cy="221599"/>
          </a:xfrm>
          <a:noFill/>
        </p:spPr>
        <p:txBody>
          <a:bodyPr wrap="square" lIns="0" tIns="0" rIns="0" bIns="0" rtlCol="0">
            <a:spAutoFit/>
          </a:bodyPr>
          <a:lstStyle>
            <a:lvl1pPr marL="0" indent="0">
              <a:buNone/>
              <a:defRPr lang="en-US" sz="1600" b="0" i="0" spc="0"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10" name="Text Placeholder 19">
            <a:extLst>
              <a:ext uri="{FF2B5EF4-FFF2-40B4-BE49-F238E27FC236}">
                <a16:creationId xmlns:a16="http://schemas.microsoft.com/office/drawing/2014/main" id="{67F360A9-6DDD-6A49-9E8E-A3DDE9DCD448}"/>
              </a:ext>
            </a:extLst>
          </p:cNvPr>
          <p:cNvSpPr>
            <a:spLocks noGrp="1"/>
          </p:cNvSpPr>
          <p:nvPr>
            <p:ph type="body" sz="quarter" idx="11" hasCustomPrompt="1"/>
          </p:nvPr>
        </p:nvSpPr>
        <p:spPr>
          <a:xfrm>
            <a:off x="416859" y="329829"/>
            <a:ext cx="11358283" cy="332399"/>
          </a:xfrm>
          <a:noFill/>
        </p:spPr>
        <p:txBody>
          <a:bodyPr wrap="square" lIns="0" tIns="0" rIns="0" bIns="0" rtlCol="0" anchor="b">
            <a:spAutoFit/>
          </a:bodyPr>
          <a:lstStyle>
            <a:lvl1pPr marL="0" indent="0">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12" name="Content Placeholder 2">
            <a:extLst>
              <a:ext uri="{FF2B5EF4-FFF2-40B4-BE49-F238E27FC236}">
                <a16:creationId xmlns:a16="http://schemas.microsoft.com/office/drawing/2014/main" id="{8EF63CA5-39AB-D04D-96FE-2359553A530D}"/>
              </a:ext>
            </a:extLst>
          </p:cNvPr>
          <p:cNvSpPr>
            <a:spLocks noGrp="1"/>
          </p:cNvSpPr>
          <p:nvPr>
            <p:ph idx="1" hasCustomPrompt="1"/>
          </p:nvPr>
        </p:nvSpPr>
        <p:spPr>
          <a:xfrm>
            <a:off x="416860" y="1650704"/>
            <a:ext cx="11358281" cy="4611075"/>
          </a:xfrm>
        </p:spPr>
        <p:txBody>
          <a:bodyPr>
            <a:normAutofit/>
          </a:bodyPr>
          <a:lstStyle>
            <a:lvl1pPr marL="0" indent="0">
              <a:buNone/>
              <a:defRPr sz="18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 (Please use square bullets)</a:t>
            </a:r>
          </a:p>
          <a:p>
            <a:pPr lvl="2"/>
            <a:r>
              <a:rPr lang="en-US"/>
              <a:t>Third level</a:t>
            </a:r>
          </a:p>
          <a:p>
            <a:pPr lvl="3"/>
            <a:r>
              <a:rPr lang="en-US"/>
              <a:t>Fourth level</a:t>
            </a:r>
          </a:p>
          <a:p>
            <a:pPr lvl="4"/>
            <a:r>
              <a:rPr lang="en-US"/>
              <a:t>Fifth level</a:t>
            </a:r>
          </a:p>
        </p:txBody>
      </p:sp>
      <p:sp>
        <p:nvSpPr>
          <p:cNvPr id="71" name="Date Placeholder 3">
            <a:extLst>
              <a:ext uri="{FF2B5EF4-FFF2-40B4-BE49-F238E27FC236}">
                <a16:creationId xmlns:a16="http://schemas.microsoft.com/office/drawing/2014/main" id="{73237B2D-AC23-AB41-8CFB-92EF2BB3802F}"/>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74" name="Rounded Rectangle 73">
            <a:extLst>
              <a:ext uri="{FF2B5EF4-FFF2-40B4-BE49-F238E27FC236}">
                <a16:creationId xmlns:a16="http://schemas.microsoft.com/office/drawing/2014/main" id="{559853FE-4EB9-614E-8F39-24DB8EE5FB74}"/>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FA8BF96F-0D84-EC4F-B4EC-E4FB443CE822}"/>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84B5BFFC-B769-0FAD-EA6B-97DECEF8B186}"/>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42701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ark - Title with Sub">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7" name="Text Placeholder 19">
            <a:extLst>
              <a:ext uri="{FF2B5EF4-FFF2-40B4-BE49-F238E27FC236}">
                <a16:creationId xmlns:a16="http://schemas.microsoft.com/office/drawing/2014/main" id="{4E002D1D-0B4C-6247-8AC5-1C8D57B00C9B}"/>
              </a:ext>
            </a:extLst>
          </p:cNvPr>
          <p:cNvSpPr>
            <a:spLocks noGrp="1"/>
          </p:cNvSpPr>
          <p:nvPr>
            <p:ph type="body" sz="quarter" idx="10" hasCustomPrompt="1"/>
          </p:nvPr>
        </p:nvSpPr>
        <p:spPr>
          <a:xfrm>
            <a:off x="416859" y="710091"/>
            <a:ext cx="11358283" cy="221599"/>
          </a:xfrm>
          <a:noFill/>
        </p:spPr>
        <p:txBody>
          <a:bodyPr wrap="square" lIns="0" tIns="0" rIns="0" bIns="0" rtlCol="0">
            <a:spAutoFit/>
          </a:bodyPr>
          <a:lstStyle>
            <a:lvl1pPr marL="0" indent="0">
              <a:buNone/>
              <a:defRPr lang="en-US" sz="1600" b="0" i="0" spc="0"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18" name="Text Placeholder 19">
            <a:extLst>
              <a:ext uri="{FF2B5EF4-FFF2-40B4-BE49-F238E27FC236}">
                <a16:creationId xmlns:a16="http://schemas.microsoft.com/office/drawing/2014/main" id="{868003FA-5407-F84C-961C-4725624FFFC9}"/>
              </a:ext>
            </a:extLst>
          </p:cNvPr>
          <p:cNvSpPr>
            <a:spLocks noGrp="1"/>
          </p:cNvSpPr>
          <p:nvPr>
            <p:ph type="body" sz="quarter" idx="11" hasCustomPrompt="1"/>
          </p:nvPr>
        </p:nvSpPr>
        <p:spPr>
          <a:xfrm>
            <a:off x="416859" y="329829"/>
            <a:ext cx="11358283" cy="332399"/>
          </a:xfrm>
          <a:noFill/>
        </p:spPr>
        <p:txBody>
          <a:bodyPr wrap="square" lIns="0" tIns="0" rIns="0" bIns="0" rtlCol="0" anchor="b">
            <a:spAutoFit/>
          </a:bodyPr>
          <a:lstStyle>
            <a:lvl1pPr marL="0" indent="0">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20" name="Date Placeholder 3">
            <a:extLst>
              <a:ext uri="{FF2B5EF4-FFF2-40B4-BE49-F238E27FC236}">
                <a16:creationId xmlns:a16="http://schemas.microsoft.com/office/drawing/2014/main" id="{1E01BCB2-2E7B-DB49-9008-BE8412A9DBF8}"/>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10" name="Content Placeholder 2">
            <a:extLst>
              <a:ext uri="{FF2B5EF4-FFF2-40B4-BE49-F238E27FC236}">
                <a16:creationId xmlns:a16="http://schemas.microsoft.com/office/drawing/2014/main" id="{4114D0CE-443D-CE40-A045-92884E48220F}"/>
              </a:ext>
            </a:extLst>
          </p:cNvPr>
          <p:cNvSpPr>
            <a:spLocks noGrp="1"/>
          </p:cNvSpPr>
          <p:nvPr>
            <p:ph idx="1" hasCustomPrompt="1"/>
          </p:nvPr>
        </p:nvSpPr>
        <p:spPr>
          <a:xfrm>
            <a:off x="416860" y="1650704"/>
            <a:ext cx="11358281" cy="4611075"/>
          </a:xfrm>
        </p:spPr>
        <p:txBody>
          <a:bodyPr>
            <a:normAutofit/>
          </a:bodyPr>
          <a:lstStyle>
            <a:lvl1pPr marL="0" indent="0">
              <a:buNone/>
              <a:defRPr sz="1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 (please use square bullets)</a:t>
            </a:r>
          </a:p>
          <a:p>
            <a:pPr lvl="2"/>
            <a:r>
              <a:rPr lang="en-US"/>
              <a:t>Third level</a:t>
            </a:r>
          </a:p>
          <a:p>
            <a:pPr lvl="3"/>
            <a:r>
              <a:rPr lang="en-US"/>
              <a:t>Fourth level</a:t>
            </a:r>
          </a:p>
          <a:p>
            <a:pPr lvl="4"/>
            <a:r>
              <a:rPr lang="en-US"/>
              <a:t>Fifth level</a:t>
            </a:r>
          </a:p>
        </p:txBody>
      </p:sp>
      <p:sp>
        <p:nvSpPr>
          <p:cNvPr id="76" name="Rounded Rectangle 75">
            <a:extLst>
              <a:ext uri="{FF2B5EF4-FFF2-40B4-BE49-F238E27FC236}">
                <a16:creationId xmlns:a16="http://schemas.microsoft.com/office/drawing/2014/main" id="{573E91E6-B147-DF46-B490-5ADD8EFADB19}"/>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B07D90C1-8957-FD44-8B52-24AEA895C549}"/>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218DD412-FC42-37DA-786B-B5F54F3F7363}"/>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781937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 Title with Sub 2">
    <p:spTree>
      <p:nvGrpSpPr>
        <p:cNvPr id="1" name=""/>
        <p:cNvGrpSpPr/>
        <p:nvPr/>
      </p:nvGrpSpPr>
      <p:grpSpPr>
        <a:xfrm>
          <a:off x="0" y="0"/>
          <a:ext cx="0" cy="0"/>
          <a:chOff x="0" y="0"/>
          <a:chExt cx="0" cy="0"/>
        </a:xfrm>
      </p:grpSpPr>
      <p:sp>
        <p:nvSpPr>
          <p:cNvPr id="7" name="Text Placeholder 19">
            <a:extLst>
              <a:ext uri="{FF2B5EF4-FFF2-40B4-BE49-F238E27FC236}">
                <a16:creationId xmlns:a16="http://schemas.microsoft.com/office/drawing/2014/main" id="{BB0A9632-78AB-5347-AD23-577582A63725}"/>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9" name="Text Placeholder 19">
            <a:extLst>
              <a:ext uri="{FF2B5EF4-FFF2-40B4-BE49-F238E27FC236}">
                <a16:creationId xmlns:a16="http://schemas.microsoft.com/office/drawing/2014/main" id="{4AB95C0B-9AE7-0346-A9E6-0C9556CE58E5}"/>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14" name="Content Placeholder 2">
            <a:extLst>
              <a:ext uri="{FF2B5EF4-FFF2-40B4-BE49-F238E27FC236}">
                <a16:creationId xmlns:a16="http://schemas.microsoft.com/office/drawing/2014/main" id="{8B243DFB-CD9A-2A46-9C1D-0826FBA10C96}"/>
              </a:ext>
            </a:extLst>
          </p:cNvPr>
          <p:cNvSpPr>
            <a:spLocks noGrp="1"/>
          </p:cNvSpPr>
          <p:nvPr>
            <p:ph idx="1" hasCustomPrompt="1"/>
          </p:nvPr>
        </p:nvSpPr>
        <p:spPr>
          <a:xfrm>
            <a:off x="416860" y="1650704"/>
            <a:ext cx="11358281" cy="4611075"/>
          </a:xfrm>
        </p:spPr>
        <p:txBody>
          <a:bodyPr>
            <a:normAutofit/>
          </a:bodyPr>
          <a:lstStyle>
            <a:lvl1pPr marL="0" indent="0">
              <a:buFont typeface="Arial" panose="020B0604020202020204" pitchFamily="34" charset="0"/>
              <a:buNone/>
              <a:defRPr sz="18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a:defRPr b="0">
                <a:solidFill>
                  <a:schemeClr val="tx1">
                    <a:lumMod val="75000"/>
                    <a:lumOff val="25000"/>
                  </a:schemeClr>
                </a:solidFill>
              </a:defRPr>
            </a:lvl2pPr>
            <a:lvl3pPr>
              <a:defRPr b="0">
                <a:solidFill>
                  <a:schemeClr val="tx1">
                    <a:lumMod val="75000"/>
                    <a:lumOff val="25000"/>
                  </a:schemeClr>
                </a:solidFill>
              </a:defRPr>
            </a:lvl3pPr>
            <a:lvl4pPr>
              <a:defRPr b="0">
                <a:solidFill>
                  <a:schemeClr val="tx1">
                    <a:lumMod val="75000"/>
                    <a:lumOff val="25000"/>
                  </a:schemeClr>
                </a:solidFill>
              </a:defRPr>
            </a:lvl4pPr>
            <a:lvl5pPr>
              <a:defRPr b="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5" name="Date Placeholder 3">
            <a:extLst>
              <a:ext uri="{FF2B5EF4-FFF2-40B4-BE49-F238E27FC236}">
                <a16:creationId xmlns:a16="http://schemas.microsoft.com/office/drawing/2014/main" id="{E53CBDC5-BE08-E44E-90D5-3922BC02F055}"/>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71" name="Rounded Rectangle 70">
            <a:extLst>
              <a:ext uri="{FF2B5EF4-FFF2-40B4-BE49-F238E27FC236}">
                <a16:creationId xmlns:a16="http://schemas.microsoft.com/office/drawing/2014/main" id="{FD384F38-B7D8-5D4B-8B9B-C34EF843E358}"/>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1" name="Picture 10">
            <a:extLst>
              <a:ext uri="{FF2B5EF4-FFF2-40B4-BE49-F238E27FC236}">
                <a16:creationId xmlns:a16="http://schemas.microsoft.com/office/drawing/2014/main" id="{91672E5B-3D84-8A4D-BD49-BC0484853252}"/>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D9E7CCAA-1756-C0ED-7902-F7E1DAC7FFFD}"/>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044247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ark - Title with Sub 2">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7" name="Text Placeholder 19">
            <a:extLst>
              <a:ext uri="{FF2B5EF4-FFF2-40B4-BE49-F238E27FC236}">
                <a16:creationId xmlns:a16="http://schemas.microsoft.com/office/drawing/2014/main" id="{4E002D1D-0B4C-6247-8AC5-1C8D57B00C9B}"/>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18" name="Text Placeholder 19">
            <a:extLst>
              <a:ext uri="{FF2B5EF4-FFF2-40B4-BE49-F238E27FC236}">
                <a16:creationId xmlns:a16="http://schemas.microsoft.com/office/drawing/2014/main" id="{868003FA-5407-F84C-961C-4725624FFFC9}"/>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20" name="Date Placeholder 3">
            <a:extLst>
              <a:ext uri="{FF2B5EF4-FFF2-40B4-BE49-F238E27FC236}">
                <a16:creationId xmlns:a16="http://schemas.microsoft.com/office/drawing/2014/main" id="{1E01BCB2-2E7B-DB49-9008-BE8412A9DBF8}"/>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12" name="Content Placeholder 2">
            <a:extLst>
              <a:ext uri="{FF2B5EF4-FFF2-40B4-BE49-F238E27FC236}">
                <a16:creationId xmlns:a16="http://schemas.microsoft.com/office/drawing/2014/main" id="{59589635-A8C1-7941-8815-956EBA077979}"/>
              </a:ext>
            </a:extLst>
          </p:cNvPr>
          <p:cNvSpPr>
            <a:spLocks noGrp="1"/>
          </p:cNvSpPr>
          <p:nvPr>
            <p:ph idx="1" hasCustomPrompt="1"/>
          </p:nvPr>
        </p:nvSpPr>
        <p:spPr>
          <a:xfrm>
            <a:off x="416860" y="1650704"/>
            <a:ext cx="11358281" cy="4611075"/>
          </a:xfrm>
        </p:spPr>
        <p:txBody>
          <a:bodyPr>
            <a:normAutofit/>
          </a:bodyPr>
          <a:lstStyle>
            <a:lvl1pPr marL="0" indent="0">
              <a:buNone/>
              <a:defRPr sz="1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6" name="Rounded Rectangle 75">
            <a:extLst>
              <a:ext uri="{FF2B5EF4-FFF2-40B4-BE49-F238E27FC236}">
                <a16:creationId xmlns:a16="http://schemas.microsoft.com/office/drawing/2014/main" id="{7ABC8883-5228-9E4F-AA00-A3E95C672D3D}"/>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10" name="Picture 9">
            <a:extLst>
              <a:ext uri="{FF2B5EF4-FFF2-40B4-BE49-F238E27FC236}">
                <a16:creationId xmlns:a16="http://schemas.microsoft.com/office/drawing/2014/main" id="{126CD3F1-4C8D-DA4A-B668-4A955B88B318}"/>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53193290-E1A3-970E-DF73-F8B75CD98A2D}"/>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85413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 Title Only">
    <p:spTree>
      <p:nvGrpSpPr>
        <p:cNvPr id="1" name=""/>
        <p:cNvGrpSpPr/>
        <p:nvPr/>
      </p:nvGrpSpPr>
      <p:grpSpPr>
        <a:xfrm>
          <a:off x="0" y="0"/>
          <a:ext cx="0" cy="0"/>
          <a:chOff x="0" y="0"/>
          <a:chExt cx="0" cy="0"/>
        </a:xfrm>
      </p:grpSpPr>
      <p:sp>
        <p:nvSpPr>
          <p:cNvPr id="77" name="Text Placeholder 19">
            <a:extLst>
              <a:ext uri="{FF2B5EF4-FFF2-40B4-BE49-F238E27FC236}">
                <a16:creationId xmlns:a16="http://schemas.microsoft.com/office/drawing/2014/main" id="{8802B467-5C08-614B-9F56-D73525000523}"/>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78" name="Text Placeholder 19">
            <a:extLst>
              <a:ext uri="{FF2B5EF4-FFF2-40B4-BE49-F238E27FC236}">
                <a16:creationId xmlns:a16="http://schemas.microsoft.com/office/drawing/2014/main" id="{BED511B1-99BE-A943-B0DB-09E1F38CB5CA}"/>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73" name="Date Placeholder 3">
            <a:extLst>
              <a:ext uri="{FF2B5EF4-FFF2-40B4-BE49-F238E27FC236}">
                <a16:creationId xmlns:a16="http://schemas.microsoft.com/office/drawing/2014/main" id="{4EF6B027-BE0B-3940-80CC-4DBCF0AEF4DF}"/>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71" name="Rounded Rectangle 70">
            <a:extLst>
              <a:ext uri="{FF2B5EF4-FFF2-40B4-BE49-F238E27FC236}">
                <a16:creationId xmlns:a16="http://schemas.microsoft.com/office/drawing/2014/main" id="{381EEFDE-5D4C-6644-A2A9-098BA26C285F}"/>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9" name="Picture 8">
            <a:extLst>
              <a:ext uri="{FF2B5EF4-FFF2-40B4-BE49-F238E27FC236}">
                <a16:creationId xmlns:a16="http://schemas.microsoft.com/office/drawing/2014/main" id="{C994CB8F-CF8F-FC44-8EF8-5EDB6B72675E}"/>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5AE7EB82-53F9-DC85-FD80-652FFE105C31}"/>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702098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ark - 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77" name="Text Placeholder 19">
            <a:extLst>
              <a:ext uri="{FF2B5EF4-FFF2-40B4-BE49-F238E27FC236}">
                <a16:creationId xmlns:a16="http://schemas.microsoft.com/office/drawing/2014/main" id="{8802B467-5C08-614B-9F56-D73525000523}"/>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78" name="Text Placeholder 19">
            <a:extLst>
              <a:ext uri="{FF2B5EF4-FFF2-40B4-BE49-F238E27FC236}">
                <a16:creationId xmlns:a16="http://schemas.microsoft.com/office/drawing/2014/main" id="{BED511B1-99BE-A943-B0DB-09E1F38CB5CA}"/>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81" name="Date Placeholder 3">
            <a:extLst>
              <a:ext uri="{FF2B5EF4-FFF2-40B4-BE49-F238E27FC236}">
                <a16:creationId xmlns:a16="http://schemas.microsoft.com/office/drawing/2014/main" id="{E234D7A3-EE17-F84A-90C5-E009E7D6B2F5}"/>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71" name="Rounded Rectangle 70">
            <a:extLst>
              <a:ext uri="{FF2B5EF4-FFF2-40B4-BE49-F238E27FC236}">
                <a16:creationId xmlns:a16="http://schemas.microsoft.com/office/drawing/2014/main" id="{8F02AF05-ADC6-0045-9D01-5FBCB28CDD4C}"/>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9" name="Picture 8">
            <a:extLst>
              <a:ext uri="{FF2B5EF4-FFF2-40B4-BE49-F238E27FC236}">
                <a16:creationId xmlns:a16="http://schemas.microsoft.com/office/drawing/2014/main" id="{4C865B92-1317-E141-A6FE-A98C99EA77FF}"/>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78069AF0-73A4-7019-432C-173F2E616BCB}"/>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2927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Half-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C18EA-9B73-F642-9740-976499A55269}"/>
              </a:ext>
            </a:extLst>
          </p:cNvPr>
          <p:cNvSpPr/>
          <p:nvPr userDrawn="1"/>
        </p:nvSpPr>
        <p:spPr>
          <a:xfrm>
            <a:off x="0" y="1"/>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solidFill>
                <a:schemeClr val="tx2"/>
              </a:solidFill>
              <a:latin typeface="Helvetica Neue" panose="02000503000000020004" pitchFamily="2" charset="0"/>
            </a:endParaRPr>
          </a:p>
        </p:txBody>
      </p:sp>
      <p:sp>
        <p:nvSpPr>
          <p:cNvPr id="5" name="Picture Placeholder 3">
            <a:extLst>
              <a:ext uri="{FF2B5EF4-FFF2-40B4-BE49-F238E27FC236}">
                <a16:creationId xmlns:a16="http://schemas.microsoft.com/office/drawing/2014/main" id="{8DD9A402-4D66-114C-AA65-EABA797FFBC9}"/>
              </a:ext>
            </a:extLst>
          </p:cNvPr>
          <p:cNvSpPr>
            <a:spLocks noGrp="1"/>
          </p:cNvSpPr>
          <p:nvPr>
            <p:ph type="pic" sz="quarter" idx="11" hasCustomPrompt="1"/>
          </p:nvPr>
        </p:nvSpPr>
        <p:spPr>
          <a:xfrm>
            <a:off x="6096000" y="0"/>
            <a:ext cx="6096000" cy="6858000"/>
          </a:xfrm>
        </p:spPr>
        <p:txBody>
          <a:bodyPr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to add Photo</a:t>
            </a:r>
          </a:p>
        </p:txBody>
      </p:sp>
      <p:sp>
        <p:nvSpPr>
          <p:cNvPr id="68" name="Text Placeholder 11">
            <a:extLst>
              <a:ext uri="{FF2B5EF4-FFF2-40B4-BE49-F238E27FC236}">
                <a16:creationId xmlns:a16="http://schemas.microsoft.com/office/drawing/2014/main" id="{6D4036CB-1F2D-3A4A-9FED-ECC4570094E9}"/>
              </a:ext>
            </a:extLst>
          </p:cNvPr>
          <p:cNvSpPr>
            <a:spLocks noGrp="1"/>
          </p:cNvSpPr>
          <p:nvPr>
            <p:ph type="body" sz="quarter" idx="13" hasCustomPrompt="1"/>
          </p:nvPr>
        </p:nvSpPr>
        <p:spPr>
          <a:xfrm>
            <a:off x="543697" y="543699"/>
            <a:ext cx="5008607" cy="5770606"/>
          </a:xfrm>
        </p:spPr>
        <p:txBody>
          <a:bodyPr anchor="ctr">
            <a:noAutofit/>
          </a:bodyPr>
          <a:lstStyle>
            <a:lvl1pPr marL="0" indent="0">
              <a:buNone/>
              <a:defRPr sz="65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233357" indent="0">
              <a:buNone/>
              <a:defRPr/>
            </a:lvl2pPr>
            <a:lvl3pPr marL="517512" indent="0">
              <a:buNone/>
              <a:defRPr/>
            </a:lvl3pPr>
            <a:lvl4pPr marL="688957" indent="0">
              <a:buNone/>
              <a:defRPr/>
            </a:lvl4pPr>
            <a:lvl5pPr marL="923902" indent="0">
              <a:buNone/>
              <a:defRPr/>
            </a:lvl5pPr>
          </a:lstStyle>
          <a:p>
            <a:pPr lvl="0"/>
            <a:r>
              <a:rPr lang="en-US"/>
              <a:t>Click to edit master title style</a:t>
            </a:r>
          </a:p>
        </p:txBody>
      </p:sp>
    </p:spTree>
    <p:extLst>
      <p:ext uri="{BB962C8B-B14F-4D97-AF65-F5344CB8AC3E}">
        <p14:creationId xmlns:p14="http://schemas.microsoft.com/office/powerpoint/2010/main" val="10498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Half-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C18EA-9B73-F642-9740-976499A55269}"/>
              </a:ext>
            </a:extLst>
          </p:cNvPr>
          <p:cNvSpPr/>
          <p:nvPr userDrawn="1"/>
        </p:nvSpPr>
        <p:spPr>
          <a:xfrm>
            <a:off x="0" y="1"/>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solidFill>
                <a:schemeClr val="tx2"/>
              </a:solidFill>
              <a:latin typeface="Helvetica Neue" panose="02000503000000020004" pitchFamily="2" charset="0"/>
            </a:endParaRPr>
          </a:p>
        </p:txBody>
      </p:sp>
      <p:sp>
        <p:nvSpPr>
          <p:cNvPr id="5" name="Picture Placeholder 3">
            <a:extLst>
              <a:ext uri="{FF2B5EF4-FFF2-40B4-BE49-F238E27FC236}">
                <a16:creationId xmlns:a16="http://schemas.microsoft.com/office/drawing/2014/main" id="{8DD9A402-4D66-114C-AA65-EABA797FFBC9}"/>
              </a:ext>
            </a:extLst>
          </p:cNvPr>
          <p:cNvSpPr>
            <a:spLocks noGrp="1"/>
          </p:cNvSpPr>
          <p:nvPr>
            <p:ph type="pic" sz="quarter" idx="11" hasCustomPrompt="1"/>
          </p:nvPr>
        </p:nvSpPr>
        <p:spPr>
          <a:xfrm>
            <a:off x="6096000" y="1"/>
            <a:ext cx="6096000" cy="6858000"/>
          </a:xfrm>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7" name="Text Placeholder 11">
            <a:extLst>
              <a:ext uri="{FF2B5EF4-FFF2-40B4-BE49-F238E27FC236}">
                <a16:creationId xmlns:a16="http://schemas.microsoft.com/office/drawing/2014/main" id="{07EDED45-9F93-2C48-9BE8-B032B1E739BB}"/>
              </a:ext>
            </a:extLst>
          </p:cNvPr>
          <p:cNvSpPr>
            <a:spLocks noGrp="1"/>
          </p:cNvSpPr>
          <p:nvPr>
            <p:ph type="body" sz="quarter" idx="13" hasCustomPrompt="1"/>
          </p:nvPr>
        </p:nvSpPr>
        <p:spPr>
          <a:xfrm>
            <a:off x="543697" y="543699"/>
            <a:ext cx="5008607" cy="5770606"/>
          </a:xfrm>
        </p:spPr>
        <p:txBody>
          <a:bodyPr anchor="ctr">
            <a:noAutofit/>
          </a:bodyPr>
          <a:lstStyle>
            <a:lvl1pPr marL="0" indent="0">
              <a:buNone/>
              <a:defRPr sz="65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33357" indent="0">
              <a:buNone/>
              <a:defRPr/>
            </a:lvl2pPr>
            <a:lvl3pPr marL="517512" indent="0">
              <a:buNone/>
              <a:defRPr/>
            </a:lvl3pPr>
            <a:lvl4pPr marL="688957" indent="0">
              <a:buNone/>
              <a:defRPr/>
            </a:lvl4pPr>
            <a:lvl5pPr marL="923902" indent="0">
              <a:buNone/>
              <a:defRPr/>
            </a:lvl5pPr>
          </a:lstStyle>
          <a:p>
            <a:pPr lvl="0"/>
            <a:r>
              <a:rPr lang="en-US"/>
              <a:t>Click to edit master title style</a:t>
            </a:r>
          </a:p>
        </p:txBody>
      </p:sp>
    </p:spTree>
    <p:extLst>
      <p:ext uri="{BB962C8B-B14F-4D97-AF65-F5344CB8AC3E}">
        <p14:creationId xmlns:p14="http://schemas.microsoft.com/office/powerpoint/2010/main" val="109951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ft-Half-Charco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C18EA-9B73-F642-9740-976499A55269}"/>
              </a:ext>
            </a:extLst>
          </p:cNvPr>
          <p:cNvSpPr/>
          <p:nvPr userDrawn="1"/>
        </p:nvSpPr>
        <p:spPr>
          <a:xfrm>
            <a:off x="0" y="1"/>
            <a:ext cx="6096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solidFill>
                <a:schemeClr val="tx2"/>
              </a:solidFill>
              <a:latin typeface="Helvetica Neue" panose="02000503000000020004" pitchFamily="2" charset="0"/>
            </a:endParaRPr>
          </a:p>
        </p:txBody>
      </p:sp>
      <p:sp>
        <p:nvSpPr>
          <p:cNvPr id="5" name="Picture Placeholder 3">
            <a:extLst>
              <a:ext uri="{FF2B5EF4-FFF2-40B4-BE49-F238E27FC236}">
                <a16:creationId xmlns:a16="http://schemas.microsoft.com/office/drawing/2014/main" id="{8DD9A402-4D66-114C-AA65-EABA797FFBC9}"/>
              </a:ext>
            </a:extLst>
          </p:cNvPr>
          <p:cNvSpPr>
            <a:spLocks noGrp="1"/>
          </p:cNvSpPr>
          <p:nvPr>
            <p:ph type="pic" sz="quarter" idx="11" hasCustomPrompt="1"/>
          </p:nvPr>
        </p:nvSpPr>
        <p:spPr>
          <a:xfrm>
            <a:off x="6096000" y="1"/>
            <a:ext cx="6096000" cy="6858000"/>
          </a:xfrm>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7" name="Text Placeholder 11">
            <a:extLst>
              <a:ext uri="{FF2B5EF4-FFF2-40B4-BE49-F238E27FC236}">
                <a16:creationId xmlns:a16="http://schemas.microsoft.com/office/drawing/2014/main" id="{B46BCA17-1AE3-6A49-98DA-6AC6D02EA5FB}"/>
              </a:ext>
            </a:extLst>
          </p:cNvPr>
          <p:cNvSpPr>
            <a:spLocks noGrp="1"/>
          </p:cNvSpPr>
          <p:nvPr>
            <p:ph type="body" sz="quarter" idx="13" hasCustomPrompt="1"/>
          </p:nvPr>
        </p:nvSpPr>
        <p:spPr>
          <a:xfrm>
            <a:off x="543697" y="543699"/>
            <a:ext cx="5008607" cy="5770606"/>
          </a:xfrm>
        </p:spPr>
        <p:txBody>
          <a:bodyPr anchor="ctr">
            <a:noAutofit/>
          </a:bodyPr>
          <a:lstStyle>
            <a:lvl1pPr marL="0" indent="0">
              <a:buNone/>
              <a:defRPr sz="65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233357" indent="0">
              <a:buNone/>
              <a:defRPr/>
            </a:lvl2pPr>
            <a:lvl3pPr marL="517512" indent="0">
              <a:buNone/>
              <a:defRPr/>
            </a:lvl3pPr>
            <a:lvl4pPr marL="688957" indent="0">
              <a:buNone/>
              <a:defRPr/>
            </a:lvl4pPr>
            <a:lvl5pPr marL="923902" indent="0">
              <a:buNone/>
              <a:defRPr/>
            </a:lvl5pPr>
          </a:lstStyle>
          <a:p>
            <a:pPr lvl="0"/>
            <a:r>
              <a:rPr lang="en-US"/>
              <a:t>Click to edit master title style</a:t>
            </a:r>
          </a:p>
        </p:txBody>
      </p:sp>
    </p:spTree>
    <p:extLst>
      <p:ext uri="{BB962C8B-B14F-4D97-AF65-F5344CB8AC3E}">
        <p14:creationId xmlns:p14="http://schemas.microsoft.com/office/powerpoint/2010/main" val="217156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ight-Half-Oran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C18EA-9B73-F642-9740-976499A55269}"/>
              </a:ext>
            </a:extLst>
          </p:cNvPr>
          <p:cNvSpPr/>
          <p:nvPr userDrawn="1"/>
        </p:nvSpPr>
        <p:spPr>
          <a:xfrm>
            <a:off x="6096000" y="1"/>
            <a:ext cx="6096000" cy="6858000"/>
          </a:xfrm>
          <a:prstGeom prst="rect">
            <a:avLst/>
          </a:prstGeom>
          <a:gradFill>
            <a:gsLst>
              <a:gs pos="100000">
                <a:schemeClr val="tx2">
                  <a:lumMod val="75000"/>
                </a:schemeClr>
              </a:gs>
              <a:gs pos="0">
                <a:schemeClr val="tx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solidFill>
                <a:schemeClr val="tx2"/>
              </a:solidFill>
              <a:latin typeface="Helvetica Neue" panose="02000503000000020004" pitchFamily="2" charset="0"/>
            </a:endParaRPr>
          </a:p>
        </p:txBody>
      </p:sp>
      <p:sp>
        <p:nvSpPr>
          <p:cNvPr id="12" name="Text Placeholder 11">
            <a:extLst>
              <a:ext uri="{FF2B5EF4-FFF2-40B4-BE49-F238E27FC236}">
                <a16:creationId xmlns:a16="http://schemas.microsoft.com/office/drawing/2014/main" id="{CFE4AA08-D83E-CC48-88D9-A194C099FE8A}"/>
              </a:ext>
            </a:extLst>
          </p:cNvPr>
          <p:cNvSpPr>
            <a:spLocks noGrp="1"/>
          </p:cNvSpPr>
          <p:nvPr>
            <p:ph type="body" sz="quarter" idx="13" hasCustomPrompt="1"/>
          </p:nvPr>
        </p:nvSpPr>
        <p:spPr>
          <a:xfrm>
            <a:off x="6639698" y="543699"/>
            <a:ext cx="5008607" cy="5770606"/>
          </a:xfrm>
        </p:spPr>
        <p:txBody>
          <a:bodyPr anchor="ctr">
            <a:noAutofit/>
          </a:bodyPr>
          <a:lstStyle>
            <a:lvl1pPr marL="0" indent="0">
              <a:buNone/>
              <a:defRPr sz="65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233357" indent="0">
              <a:buNone/>
              <a:defRPr/>
            </a:lvl2pPr>
            <a:lvl3pPr marL="517512" indent="0">
              <a:buNone/>
              <a:defRPr/>
            </a:lvl3pPr>
            <a:lvl4pPr marL="688957" indent="0">
              <a:buNone/>
              <a:defRPr/>
            </a:lvl4pPr>
            <a:lvl5pPr marL="923902" indent="0">
              <a:buNone/>
              <a:defRPr/>
            </a:lvl5pPr>
          </a:lstStyle>
          <a:p>
            <a:pPr lvl="0"/>
            <a:r>
              <a:rPr lang="en-US"/>
              <a:t>Click to edit master title style</a:t>
            </a:r>
          </a:p>
        </p:txBody>
      </p:sp>
      <p:sp>
        <p:nvSpPr>
          <p:cNvPr id="5" name="Picture Placeholder 3">
            <a:extLst>
              <a:ext uri="{FF2B5EF4-FFF2-40B4-BE49-F238E27FC236}">
                <a16:creationId xmlns:a16="http://schemas.microsoft.com/office/drawing/2014/main" id="{8DD9A402-4D66-114C-AA65-EABA797FFBC9}"/>
              </a:ext>
            </a:extLst>
          </p:cNvPr>
          <p:cNvSpPr>
            <a:spLocks noGrp="1"/>
          </p:cNvSpPr>
          <p:nvPr>
            <p:ph type="pic" sz="quarter" idx="11" hasCustomPrompt="1"/>
          </p:nvPr>
        </p:nvSpPr>
        <p:spPr>
          <a:xfrm>
            <a:off x="0" y="1"/>
            <a:ext cx="6096000" cy="6858000"/>
          </a:xfrm>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Tree>
    <p:extLst>
      <p:ext uri="{BB962C8B-B14F-4D97-AF65-F5344CB8AC3E}">
        <p14:creationId xmlns:p14="http://schemas.microsoft.com/office/powerpoint/2010/main" val="3680914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ight-Half-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9C18EA-9B73-F642-9740-976499A55269}"/>
              </a:ext>
            </a:extLst>
          </p:cNvPr>
          <p:cNvSpPr/>
          <p:nvPr userDrawn="1"/>
        </p:nvSpPr>
        <p:spPr>
          <a:xfrm>
            <a:off x="6096000" y="1"/>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solidFill>
                <a:schemeClr val="tx2"/>
              </a:solidFill>
              <a:latin typeface="Helvetica Neue" panose="02000503000000020004" pitchFamily="2" charset="0"/>
            </a:endParaRPr>
          </a:p>
        </p:txBody>
      </p:sp>
      <p:sp>
        <p:nvSpPr>
          <p:cNvPr id="5" name="Picture Placeholder 3">
            <a:extLst>
              <a:ext uri="{FF2B5EF4-FFF2-40B4-BE49-F238E27FC236}">
                <a16:creationId xmlns:a16="http://schemas.microsoft.com/office/drawing/2014/main" id="{8DD9A402-4D66-114C-AA65-EABA797FFBC9}"/>
              </a:ext>
            </a:extLst>
          </p:cNvPr>
          <p:cNvSpPr>
            <a:spLocks noGrp="1"/>
          </p:cNvSpPr>
          <p:nvPr>
            <p:ph type="pic" sz="quarter" idx="11" hasCustomPrompt="1"/>
          </p:nvPr>
        </p:nvSpPr>
        <p:spPr>
          <a:xfrm>
            <a:off x="0" y="1"/>
            <a:ext cx="6096000" cy="6858000"/>
          </a:xfrm>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 name="Text Placeholder 11">
            <a:extLst>
              <a:ext uri="{FF2B5EF4-FFF2-40B4-BE49-F238E27FC236}">
                <a16:creationId xmlns:a16="http://schemas.microsoft.com/office/drawing/2014/main" id="{3EF94D05-39CF-DF4F-921F-E411034DBC60}"/>
              </a:ext>
            </a:extLst>
          </p:cNvPr>
          <p:cNvSpPr>
            <a:spLocks noGrp="1"/>
          </p:cNvSpPr>
          <p:nvPr>
            <p:ph type="body" sz="quarter" idx="13" hasCustomPrompt="1"/>
          </p:nvPr>
        </p:nvSpPr>
        <p:spPr>
          <a:xfrm>
            <a:off x="6639698" y="543699"/>
            <a:ext cx="5008607" cy="5770606"/>
          </a:xfrm>
        </p:spPr>
        <p:txBody>
          <a:bodyPr anchor="ctr">
            <a:noAutofit/>
          </a:bodyPr>
          <a:lstStyle>
            <a:lvl1pPr marL="0" indent="0">
              <a:buNone/>
              <a:defRPr sz="65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33357" indent="0">
              <a:buNone/>
              <a:defRPr/>
            </a:lvl2pPr>
            <a:lvl3pPr marL="517512" indent="0">
              <a:buNone/>
              <a:defRPr/>
            </a:lvl3pPr>
            <a:lvl4pPr marL="688957" indent="0">
              <a:buNone/>
              <a:defRPr/>
            </a:lvl4pPr>
            <a:lvl5pPr marL="923902" indent="0">
              <a:buNone/>
              <a:defRPr/>
            </a:lvl5pPr>
          </a:lstStyle>
          <a:p>
            <a:pPr lvl="0"/>
            <a:r>
              <a:rPr lang="en-US"/>
              <a:t>Click to edit master title style</a:t>
            </a:r>
          </a:p>
        </p:txBody>
      </p:sp>
    </p:spTree>
    <p:extLst>
      <p:ext uri="{BB962C8B-B14F-4D97-AF65-F5344CB8AC3E}">
        <p14:creationId xmlns:p14="http://schemas.microsoft.com/office/powerpoint/2010/main" val="45260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f Light">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AA334291-8073-7A42-828B-F97B67DB8F7D}"/>
              </a:ext>
            </a:extLst>
          </p:cNvPr>
          <p:cNvSpPr>
            <a:spLocks noGrp="1"/>
          </p:cNvSpPr>
          <p:nvPr>
            <p:ph type="pic" sz="quarter" idx="12" hasCustomPrompt="1"/>
          </p:nvPr>
        </p:nvSpPr>
        <p:spPr>
          <a:xfrm>
            <a:off x="6096000" y="1"/>
            <a:ext cx="6096000" cy="6858000"/>
          </a:xfrm>
          <a:noFill/>
        </p:spPr>
        <p:txBody>
          <a:bodyPr vert="horz" lIns="0" tIns="9144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Font typeface="Arial" panose="020B0604020202020204" pitchFamily="34" charset="0"/>
              <a:buNone/>
            </a:pPr>
            <a:r>
              <a:rPr lang="en-US"/>
              <a:t>Click to add Photo</a:t>
            </a:r>
          </a:p>
        </p:txBody>
      </p:sp>
      <p:sp>
        <p:nvSpPr>
          <p:cNvPr id="76" name="Content Placeholder 2">
            <a:extLst>
              <a:ext uri="{FF2B5EF4-FFF2-40B4-BE49-F238E27FC236}">
                <a16:creationId xmlns:a16="http://schemas.microsoft.com/office/drawing/2014/main" id="{01D334CB-6D30-8B49-9B04-226F30461FD6}"/>
              </a:ext>
            </a:extLst>
          </p:cNvPr>
          <p:cNvSpPr>
            <a:spLocks noGrp="1"/>
          </p:cNvSpPr>
          <p:nvPr>
            <p:ph idx="1" hasCustomPrompt="1"/>
          </p:nvPr>
        </p:nvSpPr>
        <p:spPr>
          <a:xfrm>
            <a:off x="416861" y="1667472"/>
            <a:ext cx="5262282" cy="4611075"/>
          </a:xfrm>
        </p:spPr>
        <p:txBody>
          <a:bodyPr>
            <a:normAutofit/>
          </a:bodyPr>
          <a:lstStyle>
            <a:lvl1pPr marL="0" indent="0">
              <a:buNone/>
              <a:defRPr sz="18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 name="Text Placeholder 19">
            <a:extLst>
              <a:ext uri="{FF2B5EF4-FFF2-40B4-BE49-F238E27FC236}">
                <a16:creationId xmlns:a16="http://schemas.microsoft.com/office/drawing/2014/main" id="{A75D2568-5E73-F749-A298-AD17C4279E79}"/>
              </a:ext>
            </a:extLst>
          </p:cNvPr>
          <p:cNvSpPr>
            <a:spLocks noGrp="1"/>
          </p:cNvSpPr>
          <p:nvPr>
            <p:ph type="body" sz="quarter" idx="10" hasCustomPrompt="1"/>
          </p:nvPr>
        </p:nvSpPr>
        <p:spPr>
          <a:xfrm>
            <a:off x="416860" y="329829"/>
            <a:ext cx="5260884" cy="221599"/>
          </a:xfrm>
          <a:noFill/>
        </p:spPr>
        <p:txBody>
          <a:bodyPr wrap="square" lIns="0" tIns="0" rIns="0" bIns="0" rtlCol="0">
            <a:spAutoFit/>
          </a:bodyPr>
          <a:lstStyle>
            <a:lvl1pPr marL="0" indent="0">
              <a:buNone/>
              <a:defRPr lang="en-US" sz="1600" b="0" i="0" spc="71"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75" name="Text Placeholder 19">
            <a:extLst>
              <a:ext uri="{FF2B5EF4-FFF2-40B4-BE49-F238E27FC236}">
                <a16:creationId xmlns:a16="http://schemas.microsoft.com/office/drawing/2014/main" id="{57CA7F69-84D5-C342-BEBD-AADF6B00F407}"/>
              </a:ext>
            </a:extLst>
          </p:cNvPr>
          <p:cNvSpPr>
            <a:spLocks noGrp="1"/>
          </p:cNvSpPr>
          <p:nvPr>
            <p:ph type="body" sz="quarter" idx="11" hasCustomPrompt="1"/>
          </p:nvPr>
        </p:nvSpPr>
        <p:spPr>
          <a:xfrm>
            <a:off x="416860" y="599291"/>
            <a:ext cx="5260884" cy="332399"/>
          </a:xfrm>
          <a:noFill/>
        </p:spPr>
        <p:txBody>
          <a:bodyPr wrap="square" lIns="0" tIns="0" rIns="0" bIns="0" rtlCol="0" anchor="b">
            <a:spAutoFit/>
          </a:bodyPr>
          <a:lstStyle>
            <a:lvl1pPr marL="0" indent="0">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79" name="Rounded Rectangle 78">
            <a:extLst>
              <a:ext uri="{FF2B5EF4-FFF2-40B4-BE49-F238E27FC236}">
                <a16:creationId xmlns:a16="http://schemas.microsoft.com/office/drawing/2014/main" id="{41C0B281-E4D4-6B41-B194-543938A8CEC0}"/>
              </a:ext>
            </a:extLst>
          </p:cNvPr>
          <p:cNvSpPr/>
          <p:nvPr userDrawn="1"/>
        </p:nvSpPr>
        <p:spPr>
          <a:xfrm flipV="1">
            <a:off x="416858" y="1030105"/>
            <a:ext cx="5260886" cy="4571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spTree>
    <p:extLst>
      <p:ext uri="{BB962C8B-B14F-4D97-AF65-F5344CB8AC3E}">
        <p14:creationId xmlns:p14="http://schemas.microsoft.com/office/powerpoint/2010/main" val="2770518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lf Dark">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AA334291-8073-7A42-828B-F97B67DB8F7D}"/>
              </a:ext>
            </a:extLst>
          </p:cNvPr>
          <p:cNvSpPr>
            <a:spLocks noGrp="1"/>
          </p:cNvSpPr>
          <p:nvPr>
            <p:ph type="pic" sz="quarter" idx="12" hasCustomPrompt="1"/>
          </p:nvPr>
        </p:nvSpPr>
        <p:spPr>
          <a:xfrm>
            <a:off x="6096000" y="1"/>
            <a:ext cx="6096000" cy="6858000"/>
          </a:xfrm>
          <a:noFill/>
        </p:spPr>
        <p:txBody>
          <a:bodyPr vert="horz" lIns="0" tIns="91440" rIns="0" bIns="0" rtlCol="0" anchor="ctr">
            <a:normAutofit/>
          </a:bodyPr>
          <a:lstStyle>
            <a:lvl1pPr>
              <a:defRPr lang="en-US" sz="800" b="0" i="0">
                <a:solidFill>
                  <a:schemeClr val="tx2"/>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Font typeface="Arial" panose="020B0604020202020204" pitchFamily="34" charset="0"/>
              <a:buNone/>
            </a:pPr>
            <a:r>
              <a:rPr lang="en-US"/>
              <a:t>Click to add Photo</a:t>
            </a:r>
          </a:p>
        </p:txBody>
      </p:sp>
      <p:sp>
        <p:nvSpPr>
          <p:cNvPr id="76" name="Content Placeholder 2">
            <a:extLst>
              <a:ext uri="{FF2B5EF4-FFF2-40B4-BE49-F238E27FC236}">
                <a16:creationId xmlns:a16="http://schemas.microsoft.com/office/drawing/2014/main" id="{01D334CB-6D30-8B49-9B04-226F30461FD6}"/>
              </a:ext>
            </a:extLst>
          </p:cNvPr>
          <p:cNvSpPr>
            <a:spLocks noGrp="1"/>
          </p:cNvSpPr>
          <p:nvPr>
            <p:ph idx="1" hasCustomPrompt="1"/>
          </p:nvPr>
        </p:nvSpPr>
        <p:spPr>
          <a:xfrm>
            <a:off x="416861" y="1679664"/>
            <a:ext cx="5262282" cy="4611075"/>
          </a:xfrm>
        </p:spPr>
        <p:txBody>
          <a:bodyPr>
            <a:normAutofit/>
          </a:bodyPr>
          <a:lstStyle>
            <a:lvl1pPr marL="0" indent="0">
              <a:buNone/>
              <a:defRPr sz="1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 name="Text Placeholder 19">
            <a:extLst>
              <a:ext uri="{FF2B5EF4-FFF2-40B4-BE49-F238E27FC236}">
                <a16:creationId xmlns:a16="http://schemas.microsoft.com/office/drawing/2014/main" id="{EBAD1184-A2C7-8C46-A840-719BCC81AC0F}"/>
              </a:ext>
            </a:extLst>
          </p:cNvPr>
          <p:cNvSpPr>
            <a:spLocks noGrp="1"/>
          </p:cNvSpPr>
          <p:nvPr>
            <p:ph type="body" sz="quarter" idx="10" hasCustomPrompt="1"/>
          </p:nvPr>
        </p:nvSpPr>
        <p:spPr>
          <a:xfrm>
            <a:off x="416860" y="329829"/>
            <a:ext cx="5260884" cy="221599"/>
          </a:xfrm>
          <a:noFill/>
        </p:spPr>
        <p:txBody>
          <a:bodyPr wrap="square" lIns="0" tIns="0" rIns="0" bIns="0" rtlCol="0">
            <a:spAutoFit/>
          </a:bodyPr>
          <a:lstStyle>
            <a:lvl1pPr marL="0" indent="0">
              <a:buNone/>
              <a:defRPr lang="en-US" sz="1600" b="0" i="0" spc="71"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75" name="Text Placeholder 19">
            <a:extLst>
              <a:ext uri="{FF2B5EF4-FFF2-40B4-BE49-F238E27FC236}">
                <a16:creationId xmlns:a16="http://schemas.microsoft.com/office/drawing/2014/main" id="{5C212120-D538-5C4E-8A42-C930270086D9}"/>
              </a:ext>
            </a:extLst>
          </p:cNvPr>
          <p:cNvSpPr>
            <a:spLocks noGrp="1"/>
          </p:cNvSpPr>
          <p:nvPr>
            <p:ph type="body" sz="quarter" idx="11" hasCustomPrompt="1"/>
          </p:nvPr>
        </p:nvSpPr>
        <p:spPr>
          <a:xfrm>
            <a:off x="416860" y="599291"/>
            <a:ext cx="5260884" cy="332399"/>
          </a:xfrm>
          <a:noFill/>
        </p:spPr>
        <p:txBody>
          <a:bodyPr wrap="square" lIns="0" tIns="0" rIns="0" bIns="0" rtlCol="0" anchor="b">
            <a:spAutoFit/>
          </a:bodyPr>
          <a:lstStyle>
            <a:lvl1pPr marL="0" indent="0">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79" name="Rounded Rectangle 78">
            <a:extLst>
              <a:ext uri="{FF2B5EF4-FFF2-40B4-BE49-F238E27FC236}">
                <a16:creationId xmlns:a16="http://schemas.microsoft.com/office/drawing/2014/main" id="{9B50CC5B-E473-1049-A905-7537B72D29DE}"/>
              </a:ext>
            </a:extLst>
          </p:cNvPr>
          <p:cNvSpPr/>
          <p:nvPr userDrawn="1"/>
        </p:nvSpPr>
        <p:spPr>
          <a:xfrm flipV="1">
            <a:off x="416858" y="1030105"/>
            <a:ext cx="5260886" cy="4571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spTree>
    <p:extLst>
      <p:ext uri="{BB962C8B-B14F-4D97-AF65-F5344CB8AC3E}">
        <p14:creationId xmlns:p14="http://schemas.microsoft.com/office/powerpoint/2010/main" val="335358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Title Onl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671CE0-BD14-6248-8CEC-0462FF148D0C}"/>
              </a:ext>
            </a:extLst>
          </p:cNvPr>
          <p:cNvSpPr>
            <a:spLocks noGrp="1"/>
          </p:cNvSpPr>
          <p:nvPr>
            <p:ph type="body" sz="quarter" idx="16" hasCustomPrompt="1"/>
          </p:nvPr>
        </p:nvSpPr>
        <p:spPr>
          <a:xfrm>
            <a:off x="1350173"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15" name="Text Placeholder 2">
            <a:extLst>
              <a:ext uri="{FF2B5EF4-FFF2-40B4-BE49-F238E27FC236}">
                <a16:creationId xmlns:a16="http://schemas.microsoft.com/office/drawing/2014/main" id="{C9F3FDBA-B3A0-264B-8DB8-20663CA7F8DC}"/>
              </a:ext>
            </a:extLst>
          </p:cNvPr>
          <p:cNvSpPr>
            <a:spLocks noGrp="1"/>
          </p:cNvSpPr>
          <p:nvPr>
            <p:ph type="body" sz="quarter" idx="17" hasCustomPrompt="1"/>
          </p:nvPr>
        </p:nvSpPr>
        <p:spPr>
          <a:xfrm>
            <a:off x="1350171" y="4693459"/>
            <a:ext cx="2105023"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16" name="Text Placeholder 2">
            <a:extLst>
              <a:ext uri="{FF2B5EF4-FFF2-40B4-BE49-F238E27FC236}">
                <a16:creationId xmlns:a16="http://schemas.microsoft.com/office/drawing/2014/main" id="{33F13767-CAA5-EC4A-A299-0E71967517F9}"/>
              </a:ext>
            </a:extLst>
          </p:cNvPr>
          <p:cNvSpPr>
            <a:spLocks noGrp="1"/>
          </p:cNvSpPr>
          <p:nvPr>
            <p:ph type="body" sz="quarter" idx="18" hasCustomPrompt="1"/>
          </p:nvPr>
        </p:nvSpPr>
        <p:spPr>
          <a:xfrm>
            <a:off x="3811098"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17" name="Text Placeholder 2">
            <a:extLst>
              <a:ext uri="{FF2B5EF4-FFF2-40B4-BE49-F238E27FC236}">
                <a16:creationId xmlns:a16="http://schemas.microsoft.com/office/drawing/2014/main" id="{5EFA30AC-D868-A644-8D40-6DC1008DBBCC}"/>
              </a:ext>
            </a:extLst>
          </p:cNvPr>
          <p:cNvSpPr>
            <a:spLocks noGrp="1"/>
          </p:cNvSpPr>
          <p:nvPr>
            <p:ph type="body" sz="quarter" idx="19" hasCustomPrompt="1"/>
          </p:nvPr>
        </p:nvSpPr>
        <p:spPr>
          <a:xfrm>
            <a:off x="3811097" y="4693459"/>
            <a:ext cx="2105023"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18" name="Text Placeholder 2">
            <a:extLst>
              <a:ext uri="{FF2B5EF4-FFF2-40B4-BE49-F238E27FC236}">
                <a16:creationId xmlns:a16="http://schemas.microsoft.com/office/drawing/2014/main" id="{40FFB533-A96E-3047-B4EE-780098AB886A}"/>
              </a:ext>
            </a:extLst>
          </p:cNvPr>
          <p:cNvSpPr>
            <a:spLocks noGrp="1"/>
          </p:cNvSpPr>
          <p:nvPr>
            <p:ph type="body" sz="quarter" idx="20" hasCustomPrompt="1"/>
          </p:nvPr>
        </p:nvSpPr>
        <p:spPr>
          <a:xfrm>
            <a:off x="6273309"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19" name="Text Placeholder 2">
            <a:extLst>
              <a:ext uri="{FF2B5EF4-FFF2-40B4-BE49-F238E27FC236}">
                <a16:creationId xmlns:a16="http://schemas.microsoft.com/office/drawing/2014/main" id="{6F3F6EBC-ED6F-B044-A66E-37594DC202AC}"/>
              </a:ext>
            </a:extLst>
          </p:cNvPr>
          <p:cNvSpPr>
            <a:spLocks noGrp="1"/>
          </p:cNvSpPr>
          <p:nvPr>
            <p:ph type="body" sz="quarter" idx="21" hasCustomPrompt="1"/>
          </p:nvPr>
        </p:nvSpPr>
        <p:spPr>
          <a:xfrm>
            <a:off x="6273309" y="4693459"/>
            <a:ext cx="2105023"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22" name="Text Placeholder 2">
            <a:extLst>
              <a:ext uri="{FF2B5EF4-FFF2-40B4-BE49-F238E27FC236}">
                <a16:creationId xmlns:a16="http://schemas.microsoft.com/office/drawing/2014/main" id="{9181DC68-DC80-B045-AF07-7F03D252FE94}"/>
              </a:ext>
            </a:extLst>
          </p:cNvPr>
          <p:cNvSpPr>
            <a:spLocks noGrp="1"/>
          </p:cNvSpPr>
          <p:nvPr>
            <p:ph type="body" sz="quarter" idx="22" hasCustomPrompt="1"/>
          </p:nvPr>
        </p:nvSpPr>
        <p:spPr>
          <a:xfrm>
            <a:off x="8731658"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23" name="Text Placeholder 2">
            <a:extLst>
              <a:ext uri="{FF2B5EF4-FFF2-40B4-BE49-F238E27FC236}">
                <a16:creationId xmlns:a16="http://schemas.microsoft.com/office/drawing/2014/main" id="{59601179-8F0A-2A46-96E0-1109F1701A4F}"/>
              </a:ext>
            </a:extLst>
          </p:cNvPr>
          <p:cNvSpPr>
            <a:spLocks noGrp="1"/>
          </p:cNvSpPr>
          <p:nvPr>
            <p:ph type="body" sz="quarter" idx="23" hasCustomPrompt="1"/>
          </p:nvPr>
        </p:nvSpPr>
        <p:spPr>
          <a:xfrm>
            <a:off x="8731658" y="4693459"/>
            <a:ext cx="2105023"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4" name="Picture Placeholder 3">
            <a:extLst>
              <a:ext uri="{FF2B5EF4-FFF2-40B4-BE49-F238E27FC236}">
                <a16:creationId xmlns:a16="http://schemas.microsoft.com/office/drawing/2014/main" id="{E547066E-4846-A548-A277-75F56E16C9B7}"/>
              </a:ext>
            </a:extLst>
          </p:cNvPr>
          <p:cNvSpPr>
            <a:spLocks noGrp="1"/>
          </p:cNvSpPr>
          <p:nvPr>
            <p:ph type="pic" sz="quarter" idx="24"/>
          </p:nvPr>
        </p:nvSpPr>
        <p:spPr>
          <a:xfrm>
            <a:off x="1350171"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31" name="Picture Placeholder 3">
            <a:extLst>
              <a:ext uri="{FF2B5EF4-FFF2-40B4-BE49-F238E27FC236}">
                <a16:creationId xmlns:a16="http://schemas.microsoft.com/office/drawing/2014/main" id="{9C9A9294-942D-384D-83AC-5AD6E7A49B35}"/>
              </a:ext>
            </a:extLst>
          </p:cNvPr>
          <p:cNvSpPr>
            <a:spLocks noGrp="1"/>
          </p:cNvSpPr>
          <p:nvPr>
            <p:ph type="pic" sz="quarter" idx="25"/>
          </p:nvPr>
        </p:nvSpPr>
        <p:spPr>
          <a:xfrm>
            <a:off x="3811095"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32" name="Picture Placeholder 3">
            <a:extLst>
              <a:ext uri="{FF2B5EF4-FFF2-40B4-BE49-F238E27FC236}">
                <a16:creationId xmlns:a16="http://schemas.microsoft.com/office/drawing/2014/main" id="{C3E92623-90CD-8C48-BF81-721C99B899A0}"/>
              </a:ext>
            </a:extLst>
          </p:cNvPr>
          <p:cNvSpPr>
            <a:spLocks noGrp="1"/>
          </p:cNvSpPr>
          <p:nvPr>
            <p:ph type="pic" sz="quarter" idx="26"/>
          </p:nvPr>
        </p:nvSpPr>
        <p:spPr>
          <a:xfrm>
            <a:off x="6273307"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33" name="Picture Placeholder 3">
            <a:extLst>
              <a:ext uri="{FF2B5EF4-FFF2-40B4-BE49-F238E27FC236}">
                <a16:creationId xmlns:a16="http://schemas.microsoft.com/office/drawing/2014/main" id="{71A66CEA-848B-3C4E-9D00-DD248310B95E}"/>
              </a:ext>
            </a:extLst>
          </p:cNvPr>
          <p:cNvSpPr>
            <a:spLocks noGrp="1"/>
          </p:cNvSpPr>
          <p:nvPr>
            <p:ph type="pic" sz="quarter" idx="27"/>
          </p:nvPr>
        </p:nvSpPr>
        <p:spPr>
          <a:xfrm>
            <a:off x="8731656"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90" name="Text Placeholder 19">
            <a:extLst>
              <a:ext uri="{FF2B5EF4-FFF2-40B4-BE49-F238E27FC236}">
                <a16:creationId xmlns:a16="http://schemas.microsoft.com/office/drawing/2014/main" id="{70353C62-0CAB-5045-A068-CB95B580A32F}"/>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91" name="Text Placeholder 19">
            <a:extLst>
              <a:ext uri="{FF2B5EF4-FFF2-40B4-BE49-F238E27FC236}">
                <a16:creationId xmlns:a16="http://schemas.microsoft.com/office/drawing/2014/main" id="{348E62D5-DDA5-C54F-85D4-066EA4B27753}"/>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93" name="Date Placeholder 3">
            <a:extLst>
              <a:ext uri="{FF2B5EF4-FFF2-40B4-BE49-F238E27FC236}">
                <a16:creationId xmlns:a16="http://schemas.microsoft.com/office/drawing/2014/main" id="{F4F81B2F-D969-2C4D-9475-95FAB2A8CD05}"/>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96" name="Rounded Rectangle 95">
            <a:extLst>
              <a:ext uri="{FF2B5EF4-FFF2-40B4-BE49-F238E27FC236}">
                <a16:creationId xmlns:a16="http://schemas.microsoft.com/office/drawing/2014/main" id="{C6C29129-C9B3-6047-B288-A7F479B1182A}"/>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21" name="Picture 20">
            <a:extLst>
              <a:ext uri="{FF2B5EF4-FFF2-40B4-BE49-F238E27FC236}">
                <a16:creationId xmlns:a16="http://schemas.microsoft.com/office/drawing/2014/main" id="{BF5F90AF-84AE-1D48-91EC-88BB3ED14BFA}"/>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56BC74B1-3ADB-BC07-D685-5B3423364907}"/>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59810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671CE0-BD14-6248-8CEC-0462FF148D0C}"/>
              </a:ext>
            </a:extLst>
          </p:cNvPr>
          <p:cNvSpPr>
            <a:spLocks noGrp="1"/>
          </p:cNvSpPr>
          <p:nvPr>
            <p:ph type="body" sz="quarter" idx="16" hasCustomPrompt="1"/>
          </p:nvPr>
        </p:nvSpPr>
        <p:spPr>
          <a:xfrm>
            <a:off x="1350173"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15" name="Text Placeholder 2">
            <a:extLst>
              <a:ext uri="{FF2B5EF4-FFF2-40B4-BE49-F238E27FC236}">
                <a16:creationId xmlns:a16="http://schemas.microsoft.com/office/drawing/2014/main" id="{C9F3FDBA-B3A0-264B-8DB8-20663CA7F8DC}"/>
              </a:ext>
            </a:extLst>
          </p:cNvPr>
          <p:cNvSpPr>
            <a:spLocks noGrp="1"/>
          </p:cNvSpPr>
          <p:nvPr>
            <p:ph type="body" sz="quarter" idx="17" hasCustomPrompt="1"/>
          </p:nvPr>
        </p:nvSpPr>
        <p:spPr>
          <a:xfrm>
            <a:off x="1350171" y="4693459"/>
            <a:ext cx="2105023"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16" name="Text Placeholder 2">
            <a:extLst>
              <a:ext uri="{FF2B5EF4-FFF2-40B4-BE49-F238E27FC236}">
                <a16:creationId xmlns:a16="http://schemas.microsoft.com/office/drawing/2014/main" id="{33F13767-CAA5-EC4A-A299-0E71967517F9}"/>
              </a:ext>
            </a:extLst>
          </p:cNvPr>
          <p:cNvSpPr>
            <a:spLocks noGrp="1"/>
          </p:cNvSpPr>
          <p:nvPr>
            <p:ph type="body" sz="quarter" idx="18" hasCustomPrompt="1"/>
          </p:nvPr>
        </p:nvSpPr>
        <p:spPr>
          <a:xfrm>
            <a:off x="3811098"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17" name="Text Placeholder 2">
            <a:extLst>
              <a:ext uri="{FF2B5EF4-FFF2-40B4-BE49-F238E27FC236}">
                <a16:creationId xmlns:a16="http://schemas.microsoft.com/office/drawing/2014/main" id="{5EFA30AC-D868-A644-8D40-6DC1008DBBCC}"/>
              </a:ext>
            </a:extLst>
          </p:cNvPr>
          <p:cNvSpPr>
            <a:spLocks noGrp="1"/>
          </p:cNvSpPr>
          <p:nvPr>
            <p:ph type="body" sz="quarter" idx="19" hasCustomPrompt="1"/>
          </p:nvPr>
        </p:nvSpPr>
        <p:spPr>
          <a:xfrm>
            <a:off x="3811097" y="4693459"/>
            <a:ext cx="2105023"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18" name="Text Placeholder 2">
            <a:extLst>
              <a:ext uri="{FF2B5EF4-FFF2-40B4-BE49-F238E27FC236}">
                <a16:creationId xmlns:a16="http://schemas.microsoft.com/office/drawing/2014/main" id="{40FFB533-A96E-3047-B4EE-780098AB886A}"/>
              </a:ext>
            </a:extLst>
          </p:cNvPr>
          <p:cNvSpPr>
            <a:spLocks noGrp="1"/>
          </p:cNvSpPr>
          <p:nvPr>
            <p:ph type="body" sz="quarter" idx="20" hasCustomPrompt="1"/>
          </p:nvPr>
        </p:nvSpPr>
        <p:spPr>
          <a:xfrm>
            <a:off x="6273309"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19" name="Text Placeholder 2">
            <a:extLst>
              <a:ext uri="{FF2B5EF4-FFF2-40B4-BE49-F238E27FC236}">
                <a16:creationId xmlns:a16="http://schemas.microsoft.com/office/drawing/2014/main" id="{6F3F6EBC-ED6F-B044-A66E-37594DC202AC}"/>
              </a:ext>
            </a:extLst>
          </p:cNvPr>
          <p:cNvSpPr>
            <a:spLocks noGrp="1"/>
          </p:cNvSpPr>
          <p:nvPr>
            <p:ph type="body" sz="quarter" idx="21" hasCustomPrompt="1"/>
          </p:nvPr>
        </p:nvSpPr>
        <p:spPr>
          <a:xfrm>
            <a:off x="6273309" y="4693459"/>
            <a:ext cx="2105023"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22" name="Text Placeholder 2">
            <a:extLst>
              <a:ext uri="{FF2B5EF4-FFF2-40B4-BE49-F238E27FC236}">
                <a16:creationId xmlns:a16="http://schemas.microsoft.com/office/drawing/2014/main" id="{9181DC68-DC80-B045-AF07-7F03D252FE94}"/>
              </a:ext>
            </a:extLst>
          </p:cNvPr>
          <p:cNvSpPr>
            <a:spLocks noGrp="1"/>
          </p:cNvSpPr>
          <p:nvPr>
            <p:ph type="body" sz="quarter" idx="22" hasCustomPrompt="1"/>
          </p:nvPr>
        </p:nvSpPr>
        <p:spPr>
          <a:xfrm>
            <a:off x="8731658" y="4461351"/>
            <a:ext cx="2105023"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23" name="Text Placeholder 2">
            <a:extLst>
              <a:ext uri="{FF2B5EF4-FFF2-40B4-BE49-F238E27FC236}">
                <a16:creationId xmlns:a16="http://schemas.microsoft.com/office/drawing/2014/main" id="{59601179-8F0A-2A46-96E0-1109F1701A4F}"/>
              </a:ext>
            </a:extLst>
          </p:cNvPr>
          <p:cNvSpPr>
            <a:spLocks noGrp="1"/>
          </p:cNvSpPr>
          <p:nvPr>
            <p:ph type="body" sz="quarter" idx="23" hasCustomPrompt="1"/>
          </p:nvPr>
        </p:nvSpPr>
        <p:spPr>
          <a:xfrm>
            <a:off x="8731658" y="4693459"/>
            <a:ext cx="2105023"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Company/Business Unit</a:t>
            </a:r>
          </a:p>
        </p:txBody>
      </p:sp>
      <p:sp>
        <p:nvSpPr>
          <p:cNvPr id="4" name="Picture Placeholder 3">
            <a:extLst>
              <a:ext uri="{FF2B5EF4-FFF2-40B4-BE49-F238E27FC236}">
                <a16:creationId xmlns:a16="http://schemas.microsoft.com/office/drawing/2014/main" id="{E547066E-4846-A548-A277-75F56E16C9B7}"/>
              </a:ext>
            </a:extLst>
          </p:cNvPr>
          <p:cNvSpPr>
            <a:spLocks noGrp="1"/>
          </p:cNvSpPr>
          <p:nvPr>
            <p:ph type="pic" sz="quarter" idx="24"/>
          </p:nvPr>
        </p:nvSpPr>
        <p:spPr>
          <a:xfrm>
            <a:off x="1350171"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31" name="Picture Placeholder 3">
            <a:extLst>
              <a:ext uri="{FF2B5EF4-FFF2-40B4-BE49-F238E27FC236}">
                <a16:creationId xmlns:a16="http://schemas.microsoft.com/office/drawing/2014/main" id="{9C9A9294-942D-384D-83AC-5AD6E7A49B35}"/>
              </a:ext>
            </a:extLst>
          </p:cNvPr>
          <p:cNvSpPr>
            <a:spLocks noGrp="1"/>
          </p:cNvSpPr>
          <p:nvPr>
            <p:ph type="pic" sz="quarter" idx="25"/>
          </p:nvPr>
        </p:nvSpPr>
        <p:spPr>
          <a:xfrm>
            <a:off x="3811095"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32" name="Picture Placeholder 3">
            <a:extLst>
              <a:ext uri="{FF2B5EF4-FFF2-40B4-BE49-F238E27FC236}">
                <a16:creationId xmlns:a16="http://schemas.microsoft.com/office/drawing/2014/main" id="{C3E92623-90CD-8C48-BF81-721C99B899A0}"/>
              </a:ext>
            </a:extLst>
          </p:cNvPr>
          <p:cNvSpPr>
            <a:spLocks noGrp="1"/>
          </p:cNvSpPr>
          <p:nvPr>
            <p:ph type="pic" sz="quarter" idx="26"/>
          </p:nvPr>
        </p:nvSpPr>
        <p:spPr>
          <a:xfrm>
            <a:off x="6273307"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33" name="Picture Placeholder 3">
            <a:extLst>
              <a:ext uri="{FF2B5EF4-FFF2-40B4-BE49-F238E27FC236}">
                <a16:creationId xmlns:a16="http://schemas.microsoft.com/office/drawing/2014/main" id="{71A66CEA-848B-3C4E-9D00-DD248310B95E}"/>
              </a:ext>
            </a:extLst>
          </p:cNvPr>
          <p:cNvSpPr>
            <a:spLocks noGrp="1"/>
          </p:cNvSpPr>
          <p:nvPr>
            <p:ph type="pic" sz="quarter" idx="27"/>
          </p:nvPr>
        </p:nvSpPr>
        <p:spPr>
          <a:xfrm>
            <a:off x="8731656" y="2005259"/>
            <a:ext cx="2105024" cy="2418873"/>
          </a:xfrm>
          <a:solidFill>
            <a:schemeClr val="bg1">
              <a:lumMod val="95000"/>
            </a:schemeClr>
          </a:solidFill>
        </p:spPr>
        <p:txBody>
          <a:bodyPr tIns="91440" anchor="ctr">
            <a:normAutofit/>
          </a:bodyPr>
          <a:lstStyle>
            <a:lvl1pPr marL="0" indent="0" algn="ctr">
              <a:buFont typeface="Arial" panose="020B0604020202020204" pitchFamily="34" charset="0"/>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 to add picture</a:t>
            </a:r>
          </a:p>
        </p:txBody>
      </p:sp>
      <p:sp>
        <p:nvSpPr>
          <p:cNvPr id="91" name="Text Placeholder 19">
            <a:extLst>
              <a:ext uri="{FF2B5EF4-FFF2-40B4-BE49-F238E27FC236}">
                <a16:creationId xmlns:a16="http://schemas.microsoft.com/office/drawing/2014/main" id="{B566CF16-B6E9-9C41-8A10-ABDCAF2BC7B4}"/>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92" name="Text Placeholder 19">
            <a:extLst>
              <a:ext uri="{FF2B5EF4-FFF2-40B4-BE49-F238E27FC236}">
                <a16:creationId xmlns:a16="http://schemas.microsoft.com/office/drawing/2014/main" id="{819462A0-5782-FA4B-918D-9D0276737174}"/>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94" name="Date Placeholder 3">
            <a:extLst>
              <a:ext uri="{FF2B5EF4-FFF2-40B4-BE49-F238E27FC236}">
                <a16:creationId xmlns:a16="http://schemas.microsoft.com/office/drawing/2014/main" id="{E56B06D6-19FA-BD43-B120-33540F2EFE9F}"/>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88" name="Rounded Rectangle 87">
            <a:extLst>
              <a:ext uri="{FF2B5EF4-FFF2-40B4-BE49-F238E27FC236}">
                <a16:creationId xmlns:a16="http://schemas.microsoft.com/office/drawing/2014/main" id="{590179B9-D81A-CF42-B584-85B8E0B1F2F2}"/>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21" name="Picture 20">
            <a:extLst>
              <a:ext uri="{FF2B5EF4-FFF2-40B4-BE49-F238E27FC236}">
                <a16:creationId xmlns:a16="http://schemas.microsoft.com/office/drawing/2014/main" id="{7D54B18A-BCDE-E848-A629-EE87FDA5B90F}"/>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CFB306A9-BB77-3D80-393F-E28EE9BB414E}"/>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60441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B9DCF5A8-1DA0-CC41-9E4E-95B6B5CA5228}"/>
              </a:ext>
            </a:extLst>
          </p:cNvPr>
          <p:cNvSpPr>
            <a:spLocks noGrp="1"/>
          </p:cNvSpPr>
          <p:nvPr>
            <p:ph type="body" sz="quarter" idx="31" hasCustomPrompt="1"/>
          </p:nvPr>
        </p:nvSpPr>
        <p:spPr>
          <a:xfrm>
            <a:off x="6224017"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34" name="Text Placeholder 2">
            <a:extLst>
              <a:ext uri="{FF2B5EF4-FFF2-40B4-BE49-F238E27FC236}">
                <a16:creationId xmlns:a16="http://schemas.microsoft.com/office/drawing/2014/main" id="{D1101D2E-AB2A-654E-8DAC-6850705455EF}"/>
              </a:ext>
            </a:extLst>
          </p:cNvPr>
          <p:cNvSpPr>
            <a:spLocks noGrp="1"/>
          </p:cNvSpPr>
          <p:nvPr>
            <p:ph type="body" sz="quarter" idx="32" hasCustomPrompt="1"/>
          </p:nvPr>
        </p:nvSpPr>
        <p:spPr>
          <a:xfrm>
            <a:off x="6224017" y="3032428"/>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35" name="Picture Placeholder 3">
            <a:extLst>
              <a:ext uri="{FF2B5EF4-FFF2-40B4-BE49-F238E27FC236}">
                <a16:creationId xmlns:a16="http://schemas.microsoft.com/office/drawing/2014/main" id="{0B96D110-D27C-714D-99F0-2131418CCE77}"/>
              </a:ext>
            </a:extLst>
          </p:cNvPr>
          <p:cNvSpPr>
            <a:spLocks noGrp="1"/>
          </p:cNvSpPr>
          <p:nvPr>
            <p:ph type="pic" sz="quarter" idx="33" hasCustomPrompt="1"/>
          </p:nvPr>
        </p:nvSpPr>
        <p:spPr>
          <a:xfrm>
            <a:off x="6224016"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36" name="Text Placeholder 2">
            <a:extLst>
              <a:ext uri="{FF2B5EF4-FFF2-40B4-BE49-F238E27FC236}">
                <a16:creationId xmlns:a16="http://schemas.microsoft.com/office/drawing/2014/main" id="{44E14353-0A78-B145-BB07-52973E2448E4}"/>
              </a:ext>
            </a:extLst>
          </p:cNvPr>
          <p:cNvSpPr>
            <a:spLocks noGrp="1"/>
          </p:cNvSpPr>
          <p:nvPr>
            <p:ph type="body" sz="quarter" idx="34" hasCustomPrompt="1"/>
          </p:nvPr>
        </p:nvSpPr>
        <p:spPr>
          <a:xfrm>
            <a:off x="4312622"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37" name="Text Placeholder 2">
            <a:extLst>
              <a:ext uri="{FF2B5EF4-FFF2-40B4-BE49-F238E27FC236}">
                <a16:creationId xmlns:a16="http://schemas.microsoft.com/office/drawing/2014/main" id="{D98A7F21-625A-B64D-B67E-DB08E0445F66}"/>
              </a:ext>
            </a:extLst>
          </p:cNvPr>
          <p:cNvSpPr>
            <a:spLocks noGrp="1"/>
          </p:cNvSpPr>
          <p:nvPr>
            <p:ph type="body" sz="quarter" idx="35" hasCustomPrompt="1"/>
          </p:nvPr>
        </p:nvSpPr>
        <p:spPr>
          <a:xfrm>
            <a:off x="4312622" y="3032428"/>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38" name="Picture Placeholder 3">
            <a:extLst>
              <a:ext uri="{FF2B5EF4-FFF2-40B4-BE49-F238E27FC236}">
                <a16:creationId xmlns:a16="http://schemas.microsoft.com/office/drawing/2014/main" id="{A16AC852-628E-0B47-AA02-C5DCBD9DBC94}"/>
              </a:ext>
            </a:extLst>
          </p:cNvPr>
          <p:cNvSpPr>
            <a:spLocks noGrp="1"/>
          </p:cNvSpPr>
          <p:nvPr>
            <p:ph type="pic" sz="quarter" idx="36" hasCustomPrompt="1"/>
          </p:nvPr>
        </p:nvSpPr>
        <p:spPr>
          <a:xfrm>
            <a:off x="4312622"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39" name="Text Placeholder 2">
            <a:extLst>
              <a:ext uri="{FF2B5EF4-FFF2-40B4-BE49-F238E27FC236}">
                <a16:creationId xmlns:a16="http://schemas.microsoft.com/office/drawing/2014/main" id="{8F564463-9F00-394A-8D2B-43360DE96CCC}"/>
              </a:ext>
            </a:extLst>
          </p:cNvPr>
          <p:cNvSpPr>
            <a:spLocks noGrp="1"/>
          </p:cNvSpPr>
          <p:nvPr>
            <p:ph type="body" sz="quarter" idx="37" hasCustomPrompt="1"/>
          </p:nvPr>
        </p:nvSpPr>
        <p:spPr>
          <a:xfrm>
            <a:off x="2364741"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0" name="Text Placeholder 2">
            <a:extLst>
              <a:ext uri="{FF2B5EF4-FFF2-40B4-BE49-F238E27FC236}">
                <a16:creationId xmlns:a16="http://schemas.microsoft.com/office/drawing/2014/main" id="{1D38E0F8-352D-8744-B5DB-6EF43A65605F}"/>
              </a:ext>
            </a:extLst>
          </p:cNvPr>
          <p:cNvSpPr>
            <a:spLocks noGrp="1"/>
          </p:cNvSpPr>
          <p:nvPr>
            <p:ph type="body" sz="quarter" idx="38" hasCustomPrompt="1"/>
          </p:nvPr>
        </p:nvSpPr>
        <p:spPr>
          <a:xfrm>
            <a:off x="2364741" y="3032428"/>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41" name="Picture Placeholder 3">
            <a:extLst>
              <a:ext uri="{FF2B5EF4-FFF2-40B4-BE49-F238E27FC236}">
                <a16:creationId xmlns:a16="http://schemas.microsoft.com/office/drawing/2014/main" id="{0CCF0480-D190-014E-8720-13D335B007F6}"/>
              </a:ext>
            </a:extLst>
          </p:cNvPr>
          <p:cNvSpPr>
            <a:spLocks noGrp="1"/>
          </p:cNvSpPr>
          <p:nvPr>
            <p:ph type="pic" sz="quarter" idx="39" hasCustomPrompt="1"/>
          </p:nvPr>
        </p:nvSpPr>
        <p:spPr>
          <a:xfrm>
            <a:off x="2364740"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42" name="Text Placeholder 2">
            <a:extLst>
              <a:ext uri="{FF2B5EF4-FFF2-40B4-BE49-F238E27FC236}">
                <a16:creationId xmlns:a16="http://schemas.microsoft.com/office/drawing/2014/main" id="{3539C396-FECD-4C4F-A039-2F0F632D735D}"/>
              </a:ext>
            </a:extLst>
          </p:cNvPr>
          <p:cNvSpPr>
            <a:spLocks noGrp="1"/>
          </p:cNvSpPr>
          <p:nvPr>
            <p:ph type="body" sz="quarter" idx="40" hasCustomPrompt="1"/>
          </p:nvPr>
        </p:nvSpPr>
        <p:spPr>
          <a:xfrm>
            <a:off x="416859"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3" name="Text Placeholder 2">
            <a:extLst>
              <a:ext uri="{FF2B5EF4-FFF2-40B4-BE49-F238E27FC236}">
                <a16:creationId xmlns:a16="http://schemas.microsoft.com/office/drawing/2014/main" id="{641854AD-8174-9945-ACDD-451589E65813}"/>
              </a:ext>
            </a:extLst>
          </p:cNvPr>
          <p:cNvSpPr>
            <a:spLocks noGrp="1"/>
          </p:cNvSpPr>
          <p:nvPr>
            <p:ph type="body" sz="quarter" idx="41" hasCustomPrompt="1"/>
          </p:nvPr>
        </p:nvSpPr>
        <p:spPr>
          <a:xfrm>
            <a:off x="416859" y="3032428"/>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44" name="Picture Placeholder 3">
            <a:extLst>
              <a:ext uri="{FF2B5EF4-FFF2-40B4-BE49-F238E27FC236}">
                <a16:creationId xmlns:a16="http://schemas.microsoft.com/office/drawing/2014/main" id="{616A294E-B739-1341-B93A-67C00C8C8E47}"/>
              </a:ext>
            </a:extLst>
          </p:cNvPr>
          <p:cNvSpPr>
            <a:spLocks noGrp="1"/>
          </p:cNvSpPr>
          <p:nvPr>
            <p:ph type="pic" sz="quarter" idx="42" hasCustomPrompt="1"/>
          </p:nvPr>
        </p:nvSpPr>
        <p:spPr>
          <a:xfrm>
            <a:off x="416860"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45" name="Text Placeholder 2">
            <a:extLst>
              <a:ext uri="{FF2B5EF4-FFF2-40B4-BE49-F238E27FC236}">
                <a16:creationId xmlns:a16="http://schemas.microsoft.com/office/drawing/2014/main" id="{87B9A7B6-5537-7D4B-9D3B-D793FE7A8110}"/>
              </a:ext>
            </a:extLst>
          </p:cNvPr>
          <p:cNvSpPr>
            <a:spLocks noGrp="1"/>
          </p:cNvSpPr>
          <p:nvPr>
            <p:ph type="body" sz="quarter" idx="43" hasCustomPrompt="1"/>
          </p:nvPr>
        </p:nvSpPr>
        <p:spPr>
          <a:xfrm>
            <a:off x="10156266"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6" name="Text Placeholder 2">
            <a:extLst>
              <a:ext uri="{FF2B5EF4-FFF2-40B4-BE49-F238E27FC236}">
                <a16:creationId xmlns:a16="http://schemas.microsoft.com/office/drawing/2014/main" id="{94EA0380-471B-094C-B63C-8B8B5A83F103}"/>
              </a:ext>
            </a:extLst>
          </p:cNvPr>
          <p:cNvSpPr>
            <a:spLocks noGrp="1"/>
          </p:cNvSpPr>
          <p:nvPr>
            <p:ph type="body" sz="quarter" idx="44" hasCustomPrompt="1"/>
          </p:nvPr>
        </p:nvSpPr>
        <p:spPr>
          <a:xfrm>
            <a:off x="10156266" y="3032428"/>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47" name="Picture Placeholder 3">
            <a:extLst>
              <a:ext uri="{FF2B5EF4-FFF2-40B4-BE49-F238E27FC236}">
                <a16:creationId xmlns:a16="http://schemas.microsoft.com/office/drawing/2014/main" id="{1BE356DC-F36C-2E4A-9ACB-79C18E339DFC}"/>
              </a:ext>
            </a:extLst>
          </p:cNvPr>
          <p:cNvSpPr>
            <a:spLocks noGrp="1"/>
          </p:cNvSpPr>
          <p:nvPr>
            <p:ph type="pic" sz="quarter" idx="45" hasCustomPrompt="1"/>
          </p:nvPr>
        </p:nvSpPr>
        <p:spPr>
          <a:xfrm>
            <a:off x="10156264"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48" name="Text Placeholder 2">
            <a:extLst>
              <a:ext uri="{FF2B5EF4-FFF2-40B4-BE49-F238E27FC236}">
                <a16:creationId xmlns:a16="http://schemas.microsoft.com/office/drawing/2014/main" id="{D90F0C17-508B-0C43-9EE0-7267B18C17DD}"/>
              </a:ext>
            </a:extLst>
          </p:cNvPr>
          <p:cNvSpPr>
            <a:spLocks noGrp="1"/>
          </p:cNvSpPr>
          <p:nvPr>
            <p:ph type="body" sz="quarter" idx="46" hasCustomPrompt="1"/>
          </p:nvPr>
        </p:nvSpPr>
        <p:spPr>
          <a:xfrm>
            <a:off x="8208385"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9" name="Text Placeholder 2">
            <a:extLst>
              <a:ext uri="{FF2B5EF4-FFF2-40B4-BE49-F238E27FC236}">
                <a16:creationId xmlns:a16="http://schemas.microsoft.com/office/drawing/2014/main" id="{6536763D-7514-A943-8A64-D027EEEF7B0A}"/>
              </a:ext>
            </a:extLst>
          </p:cNvPr>
          <p:cNvSpPr>
            <a:spLocks noGrp="1"/>
          </p:cNvSpPr>
          <p:nvPr>
            <p:ph type="body" sz="quarter" idx="47" hasCustomPrompt="1"/>
          </p:nvPr>
        </p:nvSpPr>
        <p:spPr>
          <a:xfrm>
            <a:off x="8208385" y="3032428"/>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50" name="Picture Placeholder 3">
            <a:extLst>
              <a:ext uri="{FF2B5EF4-FFF2-40B4-BE49-F238E27FC236}">
                <a16:creationId xmlns:a16="http://schemas.microsoft.com/office/drawing/2014/main" id="{F25A1115-B662-9543-98CE-D9FF7E0E2578}"/>
              </a:ext>
            </a:extLst>
          </p:cNvPr>
          <p:cNvSpPr>
            <a:spLocks noGrp="1"/>
          </p:cNvSpPr>
          <p:nvPr>
            <p:ph type="pic" sz="quarter" idx="48" hasCustomPrompt="1"/>
          </p:nvPr>
        </p:nvSpPr>
        <p:spPr>
          <a:xfrm>
            <a:off x="8208384"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52" name="Text Placeholder 2">
            <a:extLst>
              <a:ext uri="{FF2B5EF4-FFF2-40B4-BE49-F238E27FC236}">
                <a16:creationId xmlns:a16="http://schemas.microsoft.com/office/drawing/2014/main" id="{1B6B2ED6-EDD1-D744-98AB-114FC4049696}"/>
              </a:ext>
            </a:extLst>
          </p:cNvPr>
          <p:cNvSpPr>
            <a:spLocks noGrp="1"/>
          </p:cNvSpPr>
          <p:nvPr>
            <p:ph type="body" sz="quarter" idx="49" hasCustomPrompt="1"/>
          </p:nvPr>
        </p:nvSpPr>
        <p:spPr>
          <a:xfrm>
            <a:off x="6224017"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53" name="Text Placeholder 2">
            <a:extLst>
              <a:ext uri="{FF2B5EF4-FFF2-40B4-BE49-F238E27FC236}">
                <a16:creationId xmlns:a16="http://schemas.microsoft.com/office/drawing/2014/main" id="{070C5D9A-9EE6-EE44-B14C-A303DA356B29}"/>
              </a:ext>
            </a:extLst>
          </p:cNvPr>
          <p:cNvSpPr>
            <a:spLocks noGrp="1"/>
          </p:cNvSpPr>
          <p:nvPr>
            <p:ph type="body" sz="quarter" idx="50" hasCustomPrompt="1"/>
          </p:nvPr>
        </p:nvSpPr>
        <p:spPr>
          <a:xfrm>
            <a:off x="6224017" y="5618767"/>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54" name="Picture Placeholder 3">
            <a:extLst>
              <a:ext uri="{FF2B5EF4-FFF2-40B4-BE49-F238E27FC236}">
                <a16:creationId xmlns:a16="http://schemas.microsoft.com/office/drawing/2014/main" id="{26F756AC-ACA9-4041-985E-7A0A077B6788}"/>
              </a:ext>
            </a:extLst>
          </p:cNvPr>
          <p:cNvSpPr>
            <a:spLocks noGrp="1"/>
          </p:cNvSpPr>
          <p:nvPr>
            <p:ph type="pic" sz="quarter" idx="51" hasCustomPrompt="1"/>
          </p:nvPr>
        </p:nvSpPr>
        <p:spPr>
          <a:xfrm>
            <a:off x="6224016"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55" name="Text Placeholder 2">
            <a:extLst>
              <a:ext uri="{FF2B5EF4-FFF2-40B4-BE49-F238E27FC236}">
                <a16:creationId xmlns:a16="http://schemas.microsoft.com/office/drawing/2014/main" id="{65FF371F-ECBF-1D43-B048-96697752810D}"/>
              </a:ext>
            </a:extLst>
          </p:cNvPr>
          <p:cNvSpPr>
            <a:spLocks noGrp="1"/>
          </p:cNvSpPr>
          <p:nvPr>
            <p:ph type="body" sz="quarter" idx="52" hasCustomPrompt="1"/>
          </p:nvPr>
        </p:nvSpPr>
        <p:spPr>
          <a:xfrm>
            <a:off x="4312622"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56" name="Text Placeholder 2">
            <a:extLst>
              <a:ext uri="{FF2B5EF4-FFF2-40B4-BE49-F238E27FC236}">
                <a16:creationId xmlns:a16="http://schemas.microsoft.com/office/drawing/2014/main" id="{AE39C54A-E082-0948-97B3-6D3271BB643D}"/>
              </a:ext>
            </a:extLst>
          </p:cNvPr>
          <p:cNvSpPr>
            <a:spLocks noGrp="1"/>
          </p:cNvSpPr>
          <p:nvPr>
            <p:ph type="body" sz="quarter" idx="53" hasCustomPrompt="1"/>
          </p:nvPr>
        </p:nvSpPr>
        <p:spPr>
          <a:xfrm>
            <a:off x="4312622" y="5618767"/>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57" name="Picture Placeholder 3">
            <a:extLst>
              <a:ext uri="{FF2B5EF4-FFF2-40B4-BE49-F238E27FC236}">
                <a16:creationId xmlns:a16="http://schemas.microsoft.com/office/drawing/2014/main" id="{854A060A-4C88-9840-BD21-296AA123E7E1}"/>
              </a:ext>
            </a:extLst>
          </p:cNvPr>
          <p:cNvSpPr>
            <a:spLocks noGrp="1"/>
          </p:cNvSpPr>
          <p:nvPr>
            <p:ph type="pic" sz="quarter" idx="54" hasCustomPrompt="1"/>
          </p:nvPr>
        </p:nvSpPr>
        <p:spPr>
          <a:xfrm>
            <a:off x="4312622"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58" name="Text Placeholder 2">
            <a:extLst>
              <a:ext uri="{FF2B5EF4-FFF2-40B4-BE49-F238E27FC236}">
                <a16:creationId xmlns:a16="http://schemas.microsoft.com/office/drawing/2014/main" id="{61D2F3C5-9D43-F94B-BB25-97FB68BC8875}"/>
              </a:ext>
            </a:extLst>
          </p:cNvPr>
          <p:cNvSpPr>
            <a:spLocks noGrp="1"/>
          </p:cNvSpPr>
          <p:nvPr>
            <p:ph type="body" sz="quarter" idx="55" hasCustomPrompt="1"/>
          </p:nvPr>
        </p:nvSpPr>
        <p:spPr>
          <a:xfrm>
            <a:off x="2364741"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59" name="Text Placeholder 2">
            <a:extLst>
              <a:ext uri="{FF2B5EF4-FFF2-40B4-BE49-F238E27FC236}">
                <a16:creationId xmlns:a16="http://schemas.microsoft.com/office/drawing/2014/main" id="{9519800E-F587-CF4D-9646-1A7A5890FB50}"/>
              </a:ext>
            </a:extLst>
          </p:cNvPr>
          <p:cNvSpPr>
            <a:spLocks noGrp="1"/>
          </p:cNvSpPr>
          <p:nvPr>
            <p:ph type="body" sz="quarter" idx="56" hasCustomPrompt="1"/>
          </p:nvPr>
        </p:nvSpPr>
        <p:spPr>
          <a:xfrm>
            <a:off x="2364741" y="5618767"/>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0" name="Picture Placeholder 3">
            <a:extLst>
              <a:ext uri="{FF2B5EF4-FFF2-40B4-BE49-F238E27FC236}">
                <a16:creationId xmlns:a16="http://schemas.microsoft.com/office/drawing/2014/main" id="{84E3E59C-F7D3-1E43-977B-A23AE988DF1D}"/>
              </a:ext>
            </a:extLst>
          </p:cNvPr>
          <p:cNvSpPr>
            <a:spLocks noGrp="1"/>
          </p:cNvSpPr>
          <p:nvPr>
            <p:ph type="pic" sz="quarter" idx="57" hasCustomPrompt="1"/>
          </p:nvPr>
        </p:nvSpPr>
        <p:spPr>
          <a:xfrm>
            <a:off x="2364740"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61" name="Text Placeholder 2">
            <a:extLst>
              <a:ext uri="{FF2B5EF4-FFF2-40B4-BE49-F238E27FC236}">
                <a16:creationId xmlns:a16="http://schemas.microsoft.com/office/drawing/2014/main" id="{4CAADE98-1F0B-F14F-BEE6-FF43E03EE7FD}"/>
              </a:ext>
            </a:extLst>
          </p:cNvPr>
          <p:cNvSpPr>
            <a:spLocks noGrp="1"/>
          </p:cNvSpPr>
          <p:nvPr>
            <p:ph type="body" sz="quarter" idx="58" hasCustomPrompt="1"/>
          </p:nvPr>
        </p:nvSpPr>
        <p:spPr>
          <a:xfrm>
            <a:off x="416859"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62" name="Text Placeholder 2">
            <a:extLst>
              <a:ext uri="{FF2B5EF4-FFF2-40B4-BE49-F238E27FC236}">
                <a16:creationId xmlns:a16="http://schemas.microsoft.com/office/drawing/2014/main" id="{9614F2D3-0D1B-6B42-9C50-03570D526A5F}"/>
              </a:ext>
            </a:extLst>
          </p:cNvPr>
          <p:cNvSpPr>
            <a:spLocks noGrp="1"/>
          </p:cNvSpPr>
          <p:nvPr>
            <p:ph type="body" sz="quarter" idx="59" hasCustomPrompt="1"/>
          </p:nvPr>
        </p:nvSpPr>
        <p:spPr>
          <a:xfrm>
            <a:off x="416859" y="5618767"/>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3" name="Picture Placeholder 3">
            <a:extLst>
              <a:ext uri="{FF2B5EF4-FFF2-40B4-BE49-F238E27FC236}">
                <a16:creationId xmlns:a16="http://schemas.microsoft.com/office/drawing/2014/main" id="{E6AAFEF1-AA63-F542-8EBA-D31CA88254A5}"/>
              </a:ext>
            </a:extLst>
          </p:cNvPr>
          <p:cNvSpPr>
            <a:spLocks noGrp="1"/>
          </p:cNvSpPr>
          <p:nvPr>
            <p:ph type="pic" sz="quarter" idx="60" hasCustomPrompt="1"/>
          </p:nvPr>
        </p:nvSpPr>
        <p:spPr>
          <a:xfrm>
            <a:off x="416860"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64" name="Text Placeholder 2">
            <a:extLst>
              <a:ext uri="{FF2B5EF4-FFF2-40B4-BE49-F238E27FC236}">
                <a16:creationId xmlns:a16="http://schemas.microsoft.com/office/drawing/2014/main" id="{C6C6CCAA-0448-A64C-AD2C-D73FF91E2FAF}"/>
              </a:ext>
            </a:extLst>
          </p:cNvPr>
          <p:cNvSpPr>
            <a:spLocks noGrp="1"/>
          </p:cNvSpPr>
          <p:nvPr>
            <p:ph type="body" sz="quarter" idx="61" hasCustomPrompt="1"/>
          </p:nvPr>
        </p:nvSpPr>
        <p:spPr>
          <a:xfrm>
            <a:off x="10156266"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65" name="Text Placeholder 2">
            <a:extLst>
              <a:ext uri="{FF2B5EF4-FFF2-40B4-BE49-F238E27FC236}">
                <a16:creationId xmlns:a16="http://schemas.microsoft.com/office/drawing/2014/main" id="{CAE31468-B1B9-A24A-8636-DC0D50DB9CCB}"/>
              </a:ext>
            </a:extLst>
          </p:cNvPr>
          <p:cNvSpPr>
            <a:spLocks noGrp="1"/>
          </p:cNvSpPr>
          <p:nvPr>
            <p:ph type="body" sz="quarter" idx="62" hasCustomPrompt="1"/>
          </p:nvPr>
        </p:nvSpPr>
        <p:spPr>
          <a:xfrm>
            <a:off x="10156266" y="5618767"/>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6" name="Picture Placeholder 3">
            <a:extLst>
              <a:ext uri="{FF2B5EF4-FFF2-40B4-BE49-F238E27FC236}">
                <a16:creationId xmlns:a16="http://schemas.microsoft.com/office/drawing/2014/main" id="{E22CB463-6036-DA4C-A529-89FFBD1C4DA8}"/>
              </a:ext>
            </a:extLst>
          </p:cNvPr>
          <p:cNvSpPr>
            <a:spLocks noGrp="1"/>
          </p:cNvSpPr>
          <p:nvPr>
            <p:ph type="pic" sz="quarter" idx="63" hasCustomPrompt="1"/>
          </p:nvPr>
        </p:nvSpPr>
        <p:spPr>
          <a:xfrm>
            <a:off x="10156264"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67" name="Text Placeholder 2">
            <a:extLst>
              <a:ext uri="{FF2B5EF4-FFF2-40B4-BE49-F238E27FC236}">
                <a16:creationId xmlns:a16="http://schemas.microsoft.com/office/drawing/2014/main" id="{37EBAFCD-5E28-DE44-9408-9A65D65B1D37}"/>
              </a:ext>
            </a:extLst>
          </p:cNvPr>
          <p:cNvSpPr>
            <a:spLocks noGrp="1"/>
          </p:cNvSpPr>
          <p:nvPr>
            <p:ph type="body" sz="quarter" idx="64" hasCustomPrompt="1"/>
          </p:nvPr>
        </p:nvSpPr>
        <p:spPr>
          <a:xfrm>
            <a:off x="8208385"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68" name="Text Placeholder 2">
            <a:extLst>
              <a:ext uri="{FF2B5EF4-FFF2-40B4-BE49-F238E27FC236}">
                <a16:creationId xmlns:a16="http://schemas.microsoft.com/office/drawing/2014/main" id="{25380E84-6F82-B842-8B90-0F90AD4F0464}"/>
              </a:ext>
            </a:extLst>
          </p:cNvPr>
          <p:cNvSpPr>
            <a:spLocks noGrp="1"/>
          </p:cNvSpPr>
          <p:nvPr>
            <p:ph type="body" sz="quarter" idx="65" hasCustomPrompt="1"/>
          </p:nvPr>
        </p:nvSpPr>
        <p:spPr>
          <a:xfrm>
            <a:off x="8208385" y="5618767"/>
            <a:ext cx="1618876" cy="467504"/>
          </a:xfrm>
          <a:noFill/>
          <a:ln>
            <a:noFill/>
          </a:ln>
        </p:spPr>
        <p:txBody>
          <a:bodyPr lIns="91440" anchor="ctr">
            <a:normAutofit/>
          </a:bodyPr>
          <a:lstStyle>
            <a:lvl1pPr marL="0" indent="0" algn="l">
              <a:spcBef>
                <a:spcPts val="0"/>
              </a:spcBef>
              <a:buNone/>
              <a:defRPr sz="1200" b="0"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9" name="Picture Placeholder 3">
            <a:extLst>
              <a:ext uri="{FF2B5EF4-FFF2-40B4-BE49-F238E27FC236}">
                <a16:creationId xmlns:a16="http://schemas.microsoft.com/office/drawing/2014/main" id="{E3A6D0AE-F03A-E44E-93F2-B6F2EB8A5BB6}"/>
              </a:ext>
            </a:extLst>
          </p:cNvPr>
          <p:cNvSpPr>
            <a:spLocks noGrp="1"/>
          </p:cNvSpPr>
          <p:nvPr>
            <p:ph type="pic" sz="quarter" idx="66" hasCustomPrompt="1"/>
          </p:nvPr>
        </p:nvSpPr>
        <p:spPr>
          <a:xfrm>
            <a:off x="8208384"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132" name="Date Placeholder 3">
            <a:extLst>
              <a:ext uri="{FF2B5EF4-FFF2-40B4-BE49-F238E27FC236}">
                <a16:creationId xmlns:a16="http://schemas.microsoft.com/office/drawing/2014/main" id="{2CFE6E20-5FA5-0F41-962E-8B34C60F182E}"/>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134" name="Text Placeholder 19">
            <a:extLst>
              <a:ext uri="{FF2B5EF4-FFF2-40B4-BE49-F238E27FC236}">
                <a16:creationId xmlns:a16="http://schemas.microsoft.com/office/drawing/2014/main" id="{4094E832-F414-3B48-9FC5-7BF10ECDD619}"/>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135" name="Text Placeholder 19">
            <a:extLst>
              <a:ext uri="{FF2B5EF4-FFF2-40B4-BE49-F238E27FC236}">
                <a16:creationId xmlns:a16="http://schemas.microsoft.com/office/drawing/2014/main" id="{B730895B-A6AE-C24D-A0CC-2F3BBFF630CC}"/>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136" name="Rounded Rectangle 135">
            <a:extLst>
              <a:ext uri="{FF2B5EF4-FFF2-40B4-BE49-F238E27FC236}">
                <a16:creationId xmlns:a16="http://schemas.microsoft.com/office/drawing/2014/main" id="{AE0272A5-D387-0741-90F9-BF9206A6C1AF}"/>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70" name="Picture 69">
            <a:extLst>
              <a:ext uri="{FF2B5EF4-FFF2-40B4-BE49-F238E27FC236}">
                <a16:creationId xmlns:a16="http://schemas.microsoft.com/office/drawing/2014/main" id="{031C18AA-C363-4F4C-9590-89F7D3309C05}"/>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8B7AD19E-33E0-A8C9-C627-39A949040AE0}"/>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06137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Title Only">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B9DCF5A8-1DA0-CC41-9E4E-95B6B5CA5228}"/>
              </a:ext>
            </a:extLst>
          </p:cNvPr>
          <p:cNvSpPr>
            <a:spLocks noGrp="1"/>
          </p:cNvSpPr>
          <p:nvPr>
            <p:ph type="body" sz="quarter" idx="31" hasCustomPrompt="1"/>
          </p:nvPr>
        </p:nvSpPr>
        <p:spPr>
          <a:xfrm>
            <a:off x="6224017"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34" name="Text Placeholder 2">
            <a:extLst>
              <a:ext uri="{FF2B5EF4-FFF2-40B4-BE49-F238E27FC236}">
                <a16:creationId xmlns:a16="http://schemas.microsoft.com/office/drawing/2014/main" id="{D1101D2E-AB2A-654E-8DAC-6850705455EF}"/>
              </a:ext>
            </a:extLst>
          </p:cNvPr>
          <p:cNvSpPr>
            <a:spLocks noGrp="1"/>
          </p:cNvSpPr>
          <p:nvPr>
            <p:ph type="body" sz="quarter" idx="32" hasCustomPrompt="1"/>
          </p:nvPr>
        </p:nvSpPr>
        <p:spPr>
          <a:xfrm>
            <a:off x="6224017" y="3032428"/>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35" name="Picture Placeholder 3">
            <a:extLst>
              <a:ext uri="{FF2B5EF4-FFF2-40B4-BE49-F238E27FC236}">
                <a16:creationId xmlns:a16="http://schemas.microsoft.com/office/drawing/2014/main" id="{0B96D110-D27C-714D-99F0-2131418CCE77}"/>
              </a:ext>
            </a:extLst>
          </p:cNvPr>
          <p:cNvSpPr>
            <a:spLocks noGrp="1"/>
          </p:cNvSpPr>
          <p:nvPr>
            <p:ph type="pic" sz="quarter" idx="33" hasCustomPrompt="1"/>
          </p:nvPr>
        </p:nvSpPr>
        <p:spPr>
          <a:xfrm>
            <a:off x="6224016"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36" name="Text Placeholder 2">
            <a:extLst>
              <a:ext uri="{FF2B5EF4-FFF2-40B4-BE49-F238E27FC236}">
                <a16:creationId xmlns:a16="http://schemas.microsoft.com/office/drawing/2014/main" id="{44E14353-0A78-B145-BB07-52973E2448E4}"/>
              </a:ext>
            </a:extLst>
          </p:cNvPr>
          <p:cNvSpPr>
            <a:spLocks noGrp="1"/>
          </p:cNvSpPr>
          <p:nvPr>
            <p:ph type="body" sz="quarter" idx="34" hasCustomPrompt="1"/>
          </p:nvPr>
        </p:nvSpPr>
        <p:spPr>
          <a:xfrm>
            <a:off x="4312622"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37" name="Text Placeholder 2">
            <a:extLst>
              <a:ext uri="{FF2B5EF4-FFF2-40B4-BE49-F238E27FC236}">
                <a16:creationId xmlns:a16="http://schemas.microsoft.com/office/drawing/2014/main" id="{D98A7F21-625A-B64D-B67E-DB08E0445F66}"/>
              </a:ext>
            </a:extLst>
          </p:cNvPr>
          <p:cNvSpPr>
            <a:spLocks noGrp="1"/>
          </p:cNvSpPr>
          <p:nvPr>
            <p:ph type="body" sz="quarter" idx="35" hasCustomPrompt="1"/>
          </p:nvPr>
        </p:nvSpPr>
        <p:spPr>
          <a:xfrm>
            <a:off x="4312622" y="3032428"/>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38" name="Picture Placeholder 3">
            <a:extLst>
              <a:ext uri="{FF2B5EF4-FFF2-40B4-BE49-F238E27FC236}">
                <a16:creationId xmlns:a16="http://schemas.microsoft.com/office/drawing/2014/main" id="{A16AC852-628E-0B47-AA02-C5DCBD9DBC94}"/>
              </a:ext>
            </a:extLst>
          </p:cNvPr>
          <p:cNvSpPr>
            <a:spLocks noGrp="1"/>
          </p:cNvSpPr>
          <p:nvPr>
            <p:ph type="pic" sz="quarter" idx="36" hasCustomPrompt="1"/>
          </p:nvPr>
        </p:nvSpPr>
        <p:spPr>
          <a:xfrm>
            <a:off x="4312622"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39" name="Text Placeholder 2">
            <a:extLst>
              <a:ext uri="{FF2B5EF4-FFF2-40B4-BE49-F238E27FC236}">
                <a16:creationId xmlns:a16="http://schemas.microsoft.com/office/drawing/2014/main" id="{8F564463-9F00-394A-8D2B-43360DE96CCC}"/>
              </a:ext>
            </a:extLst>
          </p:cNvPr>
          <p:cNvSpPr>
            <a:spLocks noGrp="1"/>
          </p:cNvSpPr>
          <p:nvPr>
            <p:ph type="body" sz="quarter" idx="37" hasCustomPrompt="1"/>
          </p:nvPr>
        </p:nvSpPr>
        <p:spPr>
          <a:xfrm>
            <a:off x="2364741"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0" name="Text Placeholder 2">
            <a:extLst>
              <a:ext uri="{FF2B5EF4-FFF2-40B4-BE49-F238E27FC236}">
                <a16:creationId xmlns:a16="http://schemas.microsoft.com/office/drawing/2014/main" id="{1D38E0F8-352D-8744-B5DB-6EF43A65605F}"/>
              </a:ext>
            </a:extLst>
          </p:cNvPr>
          <p:cNvSpPr>
            <a:spLocks noGrp="1"/>
          </p:cNvSpPr>
          <p:nvPr>
            <p:ph type="body" sz="quarter" idx="38" hasCustomPrompt="1"/>
          </p:nvPr>
        </p:nvSpPr>
        <p:spPr>
          <a:xfrm>
            <a:off x="2364741" y="3032428"/>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41" name="Picture Placeholder 3">
            <a:extLst>
              <a:ext uri="{FF2B5EF4-FFF2-40B4-BE49-F238E27FC236}">
                <a16:creationId xmlns:a16="http://schemas.microsoft.com/office/drawing/2014/main" id="{0CCF0480-D190-014E-8720-13D335B007F6}"/>
              </a:ext>
            </a:extLst>
          </p:cNvPr>
          <p:cNvSpPr>
            <a:spLocks noGrp="1"/>
          </p:cNvSpPr>
          <p:nvPr>
            <p:ph type="pic" sz="quarter" idx="39" hasCustomPrompt="1"/>
          </p:nvPr>
        </p:nvSpPr>
        <p:spPr>
          <a:xfrm>
            <a:off x="2364740"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42" name="Text Placeholder 2">
            <a:extLst>
              <a:ext uri="{FF2B5EF4-FFF2-40B4-BE49-F238E27FC236}">
                <a16:creationId xmlns:a16="http://schemas.microsoft.com/office/drawing/2014/main" id="{3539C396-FECD-4C4F-A039-2F0F632D735D}"/>
              </a:ext>
            </a:extLst>
          </p:cNvPr>
          <p:cNvSpPr>
            <a:spLocks noGrp="1"/>
          </p:cNvSpPr>
          <p:nvPr>
            <p:ph type="body" sz="quarter" idx="40" hasCustomPrompt="1"/>
          </p:nvPr>
        </p:nvSpPr>
        <p:spPr>
          <a:xfrm>
            <a:off x="416859"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3" name="Text Placeholder 2">
            <a:extLst>
              <a:ext uri="{FF2B5EF4-FFF2-40B4-BE49-F238E27FC236}">
                <a16:creationId xmlns:a16="http://schemas.microsoft.com/office/drawing/2014/main" id="{641854AD-8174-9945-ACDD-451589E65813}"/>
              </a:ext>
            </a:extLst>
          </p:cNvPr>
          <p:cNvSpPr>
            <a:spLocks noGrp="1"/>
          </p:cNvSpPr>
          <p:nvPr>
            <p:ph type="body" sz="quarter" idx="41" hasCustomPrompt="1"/>
          </p:nvPr>
        </p:nvSpPr>
        <p:spPr>
          <a:xfrm>
            <a:off x="416859" y="3032428"/>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44" name="Picture Placeholder 3">
            <a:extLst>
              <a:ext uri="{FF2B5EF4-FFF2-40B4-BE49-F238E27FC236}">
                <a16:creationId xmlns:a16="http://schemas.microsoft.com/office/drawing/2014/main" id="{616A294E-B739-1341-B93A-67C00C8C8E47}"/>
              </a:ext>
            </a:extLst>
          </p:cNvPr>
          <p:cNvSpPr>
            <a:spLocks noGrp="1"/>
          </p:cNvSpPr>
          <p:nvPr>
            <p:ph type="pic" sz="quarter" idx="42" hasCustomPrompt="1"/>
          </p:nvPr>
        </p:nvSpPr>
        <p:spPr>
          <a:xfrm>
            <a:off x="416860"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45" name="Text Placeholder 2">
            <a:extLst>
              <a:ext uri="{FF2B5EF4-FFF2-40B4-BE49-F238E27FC236}">
                <a16:creationId xmlns:a16="http://schemas.microsoft.com/office/drawing/2014/main" id="{87B9A7B6-5537-7D4B-9D3B-D793FE7A8110}"/>
              </a:ext>
            </a:extLst>
          </p:cNvPr>
          <p:cNvSpPr>
            <a:spLocks noGrp="1"/>
          </p:cNvSpPr>
          <p:nvPr>
            <p:ph type="body" sz="quarter" idx="43" hasCustomPrompt="1"/>
          </p:nvPr>
        </p:nvSpPr>
        <p:spPr>
          <a:xfrm>
            <a:off x="10156266"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6" name="Text Placeholder 2">
            <a:extLst>
              <a:ext uri="{FF2B5EF4-FFF2-40B4-BE49-F238E27FC236}">
                <a16:creationId xmlns:a16="http://schemas.microsoft.com/office/drawing/2014/main" id="{94EA0380-471B-094C-B63C-8B8B5A83F103}"/>
              </a:ext>
            </a:extLst>
          </p:cNvPr>
          <p:cNvSpPr>
            <a:spLocks noGrp="1"/>
          </p:cNvSpPr>
          <p:nvPr>
            <p:ph type="body" sz="quarter" idx="44" hasCustomPrompt="1"/>
          </p:nvPr>
        </p:nvSpPr>
        <p:spPr>
          <a:xfrm>
            <a:off x="10156266" y="3032428"/>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47" name="Picture Placeholder 3">
            <a:extLst>
              <a:ext uri="{FF2B5EF4-FFF2-40B4-BE49-F238E27FC236}">
                <a16:creationId xmlns:a16="http://schemas.microsoft.com/office/drawing/2014/main" id="{1BE356DC-F36C-2E4A-9ACB-79C18E339DFC}"/>
              </a:ext>
            </a:extLst>
          </p:cNvPr>
          <p:cNvSpPr>
            <a:spLocks noGrp="1"/>
          </p:cNvSpPr>
          <p:nvPr>
            <p:ph type="pic" sz="quarter" idx="45" hasCustomPrompt="1"/>
          </p:nvPr>
        </p:nvSpPr>
        <p:spPr>
          <a:xfrm>
            <a:off x="10156264"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48" name="Text Placeholder 2">
            <a:extLst>
              <a:ext uri="{FF2B5EF4-FFF2-40B4-BE49-F238E27FC236}">
                <a16:creationId xmlns:a16="http://schemas.microsoft.com/office/drawing/2014/main" id="{D90F0C17-508B-0C43-9EE0-7267B18C17DD}"/>
              </a:ext>
            </a:extLst>
          </p:cNvPr>
          <p:cNvSpPr>
            <a:spLocks noGrp="1"/>
          </p:cNvSpPr>
          <p:nvPr>
            <p:ph type="body" sz="quarter" idx="46" hasCustomPrompt="1"/>
          </p:nvPr>
        </p:nvSpPr>
        <p:spPr>
          <a:xfrm>
            <a:off x="8208385" y="2800320"/>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49" name="Text Placeholder 2">
            <a:extLst>
              <a:ext uri="{FF2B5EF4-FFF2-40B4-BE49-F238E27FC236}">
                <a16:creationId xmlns:a16="http://schemas.microsoft.com/office/drawing/2014/main" id="{6536763D-7514-A943-8A64-D027EEEF7B0A}"/>
              </a:ext>
            </a:extLst>
          </p:cNvPr>
          <p:cNvSpPr>
            <a:spLocks noGrp="1"/>
          </p:cNvSpPr>
          <p:nvPr>
            <p:ph type="body" sz="quarter" idx="47" hasCustomPrompt="1"/>
          </p:nvPr>
        </p:nvSpPr>
        <p:spPr>
          <a:xfrm>
            <a:off x="8208385" y="3032428"/>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50" name="Picture Placeholder 3">
            <a:extLst>
              <a:ext uri="{FF2B5EF4-FFF2-40B4-BE49-F238E27FC236}">
                <a16:creationId xmlns:a16="http://schemas.microsoft.com/office/drawing/2014/main" id="{F25A1115-B662-9543-98CE-D9FF7E0E2578}"/>
              </a:ext>
            </a:extLst>
          </p:cNvPr>
          <p:cNvSpPr>
            <a:spLocks noGrp="1"/>
          </p:cNvSpPr>
          <p:nvPr>
            <p:ph type="pic" sz="quarter" idx="48" hasCustomPrompt="1"/>
          </p:nvPr>
        </p:nvSpPr>
        <p:spPr>
          <a:xfrm>
            <a:off x="8208384" y="1261428"/>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52" name="Text Placeholder 2">
            <a:extLst>
              <a:ext uri="{FF2B5EF4-FFF2-40B4-BE49-F238E27FC236}">
                <a16:creationId xmlns:a16="http://schemas.microsoft.com/office/drawing/2014/main" id="{1B6B2ED6-EDD1-D744-98AB-114FC4049696}"/>
              </a:ext>
            </a:extLst>
          </p:cNvPr>
          <p:cNvSpPr>
            <a:spLocks noGrp="1"/>
          </p:cNvSpPr>
          <p:nvPr>
            <p:ph type="body" sz="quarter" idx="49" hasCustomPrompt="1"/>
          </p:nvPr>
        </p:nvSpPr>
        <p:spPr>
          <a:xfrm>
            <a:off x="6224017"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53" name="Text Placeholder 2">
            <a:extLst>
              <a:ext uri="{FF2B5EF4-FFF2-40B4-BE49-F238E27FC236}">
                <a16:creationId xmlns:a16="http://schemas.microsoft.com/office/drawing/2014/main" id="{070C5D9A-9EE6-EE44-B14C-A303DA356B29}"/>
              </a:ext>
            </a:extLst>
          </p:cNvPr>
          <p:cNvSpPr>
            <a:spLocks noGrp="1"/>
          </p:cNvSpPr>
          <p:nvPr>
            <p:ph type="body" sz="quarter" idx="50" hasCustomPrompt="1"/>
          </p:nvPr>
        </p:nvSpPr>
        <p:spPr>
          <a:xfrm>
            <a:off x="6224017" y="5618767"/>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54" name="Picture Placeholder 3">
            <a:extLst>
              <a:ext uri="{FF2B5EF4-FFF2-40B4-BE49-F238E27FC236}">
                <a16:creationId xmlns:a16="http://schemas.microsoft.com/office/drawing/2014/main" id="{26F756AC-ACA9-4041-985E-7A0A077B6788}"/>
              </a:ext>
            </a:extLst>
          </p:cNvPr>
          <p:cNvSpPr>
            <a:spLocks noGrp="1"/>
          </p:cNvSpPr>
          <p:nvPr>
            <p:ph type="pic" sz="quarter" idx="51" hasCustomPrompt="1"/>
          </p:nvPr>
        </p:nvSpPr>
        <p:spPr>
          <a:xfrm>
            <a:off x="6224016"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55" name="Text Placeholder 2">
            <a:extLst>
              <a:ext uri="{FF2B5EF4-FFF2-40B4-BE49-F238E27FC236}">
                <a16:creationId xmlns:a16="http://schemas.microsoft.com/office/drawing/2014/main" id="{65FF371F-ECBF-1D43-B048-96697752810D}"/>
              </a:ext>
            </a:extLst>
          </p:cNvPr>
          <p:cNvSpPr>
            <a:spLocks noGrp="1"/>
          </p:cNvSpPr>
          <p:nvPr>
            <p:ph type="body" sz="quarter" idx="52" hasCustomPrompt="1"/>
          </p:nvPr>
        </p:nvSpPr>
        <p:spPr>
          <a:xfrm>
            <a:off x="4312622"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56" name="Text Placeholder 2">
            <a:extLst>
              <a:ext uri="{FF2B5EF4-FFF2-40B4-BE49-F238E27FC236}">
                <a16:creationId xmlns:a16="http://schemas.microsoft.com/office/drawing/2014/main" id="{AE39C54A-E082-0948-97B3-6D3271BB643D}"/>
              </a:ext>
            </a:extLst>
          </p:cNvPr>
          <p:cNvSpPr>
            <a:spLocks noGrp="1"/>
          </p:cNvSpPr>
          <p:nvPr>
            <p:ph type="body" sz="quarter" idx="53" hasCustomPrompt="1"/>
          </p:nvPr>
        </p:nvSpPr>
        <p:spPr>
          <a:xfrm>
            <a:off x="4312622" y="5618767"/>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57" name="Picture Placeholder 3">
            <a:extLst>
              <a:ext uri="{FF2B5EF4-FFF2-40B4-BE49-F238E27FC236}">
                <a16:creationId xmlns:a16="http://schemas.microsoft.com/office/drawing/2014/main" id="{854A060A-4C88-9840-BD21-296AA123E7E1}"/>
              </a:ext>
            </a:extLst>
          </p:cNvPr>
          <p:cNvSpPr>
            <a:spLocks noGrp="1"/>
          </p:cNvSpPr>
          <p:nvPr>
            <p:ph type="pic" sz="quarter" idx="54" hasCustomPrompt="1"/>
          </p:nvPr>
        </p:nvSpPr>
        <p:spPr>
          <a:xfrm>
            <a:off x="4312622"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58" name="Text Placeholder 2">
            <a:extLst>
              <a:ext uri="{FF2B5EF4-FFF2-40B4-BE49-F238E27FC236}">
                <a16:creationId xmlns:a16="http://schemas.microsoft.com/office/drawing/2014/main" id="{61D2F3C5-9D43-F94B-BB25-97FB68BC8875}"/>
              </a:ext>
            </a:extLst>
          </p:cNvPr>
          <p:cNvSpPr>
            <a:spLocks noGrp="1"/>
          </p:cNvSpPr>
          <p:nvPr>
            <p:ph type="body" sz="quarter" idx="55" hasCustomPrompt="1"/>
          </p:nvPr>
        </p:nvSpPr>
        <p:spPr>
          <a:xfrm>
            <a:off x="2364741"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59" name="Text Placeholder 2">
            <a:extLst>
              <a:ext uri="{FF2B5EF4-FFF2-40B4-BE49-F238E27FC236}">
                <a16:creationId xmlns:a16="http://schemas.microsoft.com/office/drawing/2014/main" id="{9519800E-F587-CF4D-9646-1A7A5890FB50}"/>
              </a:ext>
            </a:extLst>
          </p:cNvPr>
          <p:cNvSpPr>
            <a:spLocks noGrp="1"/>
          </p:cNvSpPr>
          <p:nvPr>
            <p:ph type="body" sz="quarter" idx="56" hasCustomPrompt="1"/>
          </p:nvPr>
        </p:nvSpPr>
        <p:spPr>
          <a:xfrm>
            <a:off x="2364741" y="5618767"/>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0" name="Picture Placeholder 3">
            <a:extLst>
              <a:ext uri="{FF2B5EF4-FFF2-40B4-BE49-F238E27FC236}">
                <a16:creationId xmlns:a16="http://schemas.microsoft.com/office/drawing/2014/main" id="{84E3E59C-F7D3-1E43-977B-A23AE988DF1D}"/>
              </a:ext>
            </a:extLst>
          </p:cNvPr>
          <p:cNvSpPr>
            <a:spLocks noGrp="1"/>
          </p:cNvSpPr>
          <p:nvPr>
            <p:ph type="pic" sz="quarter" idx="57" hasCustomPrompt="1"/>
          </p:nvPr>
        </p:nvSpPr>
        <p:spPr>
          <a:xfrm>
            <a:off x="2364740"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61" name="Text Placeholder 2">
            <a:extLst>
              <a:ext uri="{FF2B5EF4-FFF2-40B4-BE49-F238E27FC236}">
                <a16:creationId xmlns:a16="http://schemas.microsoft.com/office/drawing/2014/main" id="{4CAADE98-1F0B-F14F-BEE6-FF43E03EE7FD}"/>
              </a:ext>
            </a:extLst>
          </p:cNvPr>
          <p:cNvSpPr>
            <a:spLocks noGrp="1"/>
          </p:cNvSpPr>
          <p:nvPr>
            <p:ph type="body" sz="quarter" idx="58" hasCustomPrompt="1"/>
          </p:nvPr>
        </p:nvSpPr>
        <p:spPr>
          <a:xfrm>
            <a:off x="416859"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62" name="Text Placeholder 2">
            <a:extLst>
              <a:ext uri="{FF2B5EF4-FFF2-40B4-BE49-F238E27FC236}">
                <a16:creationId xmlns:a16="http://schemas.microsoft.com/office/drawing/2014/main" id="{9614F2D3-0D1B-6B42-9C50-03570D526A5F}"/>
              </a:ext>
            </a:extLst>
          </p:cNvPr>
          <p:cNvSpPr>
            <a:spLocks noGrp="1"/>
          </p:cNvSpPr>
          <p:nvPr>
            <p:ph type="body" sz="quarter" idx="59" hasCustomPrompt="1"/>
          </p:nvPr>
        </p:nvSpPr>
        <p:spPr>
          <a:xfrm>
            <a:off x="416859" y="5618767"/>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3" name="Picture Placeholder 3">
            <a:extLst>
              <a:ext uri="{FF2B5EF4-FFF2-40B4-BE49-F238E27FC236}">
                <a16:creationId xmlns:a16="http://schemas.microsoft.com/office/drawing/2014/main" id="{E6AAFEF1-AA63-F542-8EBA-D31CA88254A5}"/>
              </a:ext>
            </a:extLst>
          </p:cNvPr>
          <p:cNvSpPr>
            <a:spLocks noGrp="1"/>
          </p:cNvSpPr>
          <p:nvPr>
            <p:ph type="pic" sz="quarter" idx="60" hasCustomPrompt="1"/>
          </p:nvPr>
        </p:nvSpPr>
        <p:spPr>
          <a:xfrm>
            <a:off x="416860"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64" name="Text Placeholder 2">
            <a:extLst>
              <a:ext uri="{FF2B5EF4-FFF2-40B4-BE49-F238E27FC236}">
                <a16:creationId xmlns:a16="http://schemas.microsoft.com/office/drawing/2014/main" id="{C6C6CCAA-0448-A64C-AD2C-D73FF91E2FAF}"/>
              </a:ext>
            </a:extLst>
          </p:cNvPr>
          <p:cNvSpPr>
            <a:spLocks noGrp="1"/>
          </p:cNvSpPr>
          <p:nvPr>
            <p:ph type="body" sz="quarter" idx="61" hasCustomPrompt="1"/>
          </p:nvPr>
        </p:nvSpPr>
        <p:spPr>
          <a:xfrm>
            <a:off x="10156266"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65" name="Text Placeholder 2">
            <a:extLst>
              <a:ext uri="{FF2B5EF4-FFF2-40B4-BE49-F238E27FC236}">
                <a16:creationId xmlns:a16="http://schemas.microsoft.com/office/drawing/2014/main" id="{CAE31468-B1B9-A24A-8636-DC0D50DB9CCB}"/>
              </a:ext>
            </a:extLst>
          </p:cNvPr>
          <p:cNvSpPr>
            <a:spLocks noGrp="1"/>
          </p:cNvSpPr>
          <p:nvPr>
            <p:ph type="body" sz="quarter" idx="62" hasCustomPrompt="1"/>
          </p:nvPr>
        </p:nvSpPr>
        <p:spPr>
          <a:xfrm>
            <a:off x="10156266" y="5618767"/>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6" name="Picture Placeholder 3">
            <a:extLst>
              <a:ext uri="{FF2B5EF4-FFF2-40B4-BE49-F238E27FC236}">
                <a16:creationId xmlns:a16="http://schemas.microsoft.com/office/drawing/2014/main" id="{E22CB463-6036-DA4C-A529-89FFBD1C4DA8}"/>
              </a:ext>
            </a:extLst>
          </p:cNvPr>
          <p:cNvSpPr>
            <a:spLocks noGrp="1"/>
          </p:cNvSpPr>
          <p:nvPr>
            <p:ph type="pic" sz="quarter" idx="63" hasCustomPrompt="1"/>
          </p:nvPr>
        </p:nvSpPr>
        <p:spPr>
          <a:xfrm>
            <a:off x="10156264"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67" name="Text Placeholder 2">
            <a:extLst>
              <a:ext uri="{FF2B5EF4-FFF2-40B4-BE49-F238E27FC236}">
                <a16:creationId xmlns:a16="http://schemas.microsoft.com/office/drawing/2014/main" id="{37EBAFCD-5E28-DE44-9408-9A65D65B1D37}"/>
              </a:ext>
            </a:extLst>
          </p:cNvPr>
          <p:cNvSpPr>
            <a:spLocks noGrp="1"/>
          </p:cNvSpPr>
          <p:nvPr>
            <p:ph type="body" sz="quarter" idx="64" hasCustomPrompt="1"/>
          </p:nvPr>
        </p:nvSpPr>
        <p:spPr>
          <a:xfrm>
            <a:off x="8208385" y="5386659"/>
            <a:ext cx="1618876" cy="232109"/>
          </a:xfrm>
          <a:noFill/>
          <a:ln>
            <a:noFill/>
          </a:ln>
        </p:spPr>
        <p:txBody>
          <a:bodyPr lIns="91440" anchor="ctr">
            <a:normAutofit/>
          </a:bodyPr>
          <a:lstStyle>
            <a:lvl1pPr marL="0" indent="0" algn="l">
              <a:buNone/>
              <a:defRPr sz="1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Name</a:t>
            </a:r>
          </a:p>
        </p:txBody>
      </p:sp>
      <p:sp>
        <p:nvSpPr>
          <p:cNvPr id="68" name="Text Placeholder 2">
            <a:extLst>
              <a:ext uri="{FF2B5EF4-FFF2-40B4-BE49-F238E27FC236}">
                <a16:creationId xmlns:a16="http://schemas.microsoft.com/office/drawing/2014/main" id="{25380E84-6F82-B842-8B90-0F90AD4F0464}"/>
              </a:ext>
            </a:extLst>
          </p:cNvPr>
          <p:cNvSpPr>
            <a:spLocks noGrp="1"/>
          </p:cNvSpPr>
          <p:nvPr>
            <p:ph type="body" sz="quarter" idx="65" hasCustomPrompt="1"/>
          </p:nvPr>
        </p:nvSpPr>
        <p:spPr>
          <a:xfrm>
            <a:off x="8208385" y="5618767"/>
            <a:ext cx="1618876" cy="467504"/>
          </a:xfrm>
          <a:noFill/>
          <a:ln>
            <a:noFill/>
          </a:ln>
        </p:spPr>
        <p:txBody>
          <a:bodyPr lIns="91440" anchor="ctr">
            <a:normAutofit/>
          </a:bodyPr>
          <a:lstStyle>
            <a:lvl1pPr marL="0" indent="0" algn="l">
              <a:spcBef>
                <a:spcPts val="0"/>
              </a:spcBef>
              <a:buNone/>
              <a:defRPr sz="1200" b="0"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Business Unit</a:t>
            </a:r>
          </a:p>
        </p:txBody>
      </p:sp>
      <p:sp>
        <p:nvSpPr>
          <p:cNvPr id="69" name="Picture Placeholder 3">
            <a:extLst>
              <a:ext uri="{FF2B5EF4-FFF2-40B4-BE49-F238E27FC236}">
                <a16:creationId xmlns:a16="http://schemas.microsoft.com/office/drawing/2014/main" id="{E3A6D0AE-F03A-E44E-93F2-B6F2EB8A5BB6}"/>
              </a:ext>
            </a:extLst>
          </p:cNvPr>
          <p:cNvSpPr>
            <a:spLocks noGrp="1"/>
          </p:cNvSpPr>
          <p:nvPr>
            <p:ph type="pic" sz="quarter" idx="66" hasCustomPrompt="1"/>
          </p:nvPr>
        </p:nvSpPr>
        <p:spPr>
          <a:xfrm>
            <a:off x="8208384" y="3847766"/>
            <a:ext cx="1618877" cy="1501673"/>
          </a:xfrm>
          <a:solidFill>
            <a:schemeClr val="bg1">
              <a:lumMod val="95000"/>
            </a:schemeClr>
          </a:solidFill>
        </p:spPr>
        <p:txBody>
          <a:bodyPr tIns="91440"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icon</a:t>
            </a:r>
            <a:br>
              <a:rPr lang="en-US"/>
            </a:br>
            <a:r>
              <a:rPr lang="en-US"/>
              <a:t>to add picture</a:t>
            </a:r>
          </a:p>
        </p:txBody>
      </p:sp>
      <p:sp>
        <p:nvSpPr>
          <p:cNvPr id="133" name="Date Placeholder 3">
            <a:extLst>
              <a:ext uri="{FF2B5EF4-FFF2-40B4-BE49-F238E27FC236}">
                <a16:creationId xmlns:a16="http://schemas.microsoft.com/office/drawing/2014/main" id="{3E3FC80C-CD1B-824D-8007-987E63F99C7E}"/>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130" name="Text Placeholder 19">
            <a:extLst>
              <a:ext uri="{FF2B5EF4-FFF2-40B4-BE49-F238E27FC236}">
                <a16:creationId xmlns:a16="http://schemas.microsoft.com/office/drawing/2014/main" id="{FFDADB55-8BCA-5C44-8CD7-280577E93622}"/>
              </a:ext>
            </a:extLst>
          </p:cNvPr>
          <p:cNvSpPr>
            <a:spLocks noGrp="1"/>
          </p:cNvSpPr>
          <p:nvPr>
            <p:ph type="body" sz="quarter" idx="10" hasCustomPrompt="1"/>
          </p:nvPr>
        </p:nvSpPr>
        <p:spPr>
          <a:xfrm>
            <a:off x="416859" y="329829"/>
            <a:ext cx="11358283" cy="221599"/>
          </a:xfrm>
          <a:noFill/>
        </p:spPr>
        <p:txBody>
          <a:bodyPr wrap="square" lIns="0" tIns="0" rIns="0" bIns="0" rtlCol="0">
            <a:spAutoFit/>
          </a:bodyPr>
          <a:lstStyle>
            <a:lvl1pPr marL="0" indent="0">
              <a:buNone/>
              <a:defRPr lang="en-US" sz="1600" b="0" i="0" spc="71" baseline="0" smtClean="0">
                <a:solidFill>
                  <a:schemeClr val="tx2"/>
                </a:solidFill>
                <a:latin typeface="Helvetica Neue" panose="02000503000000020004" pitchFamily="2" charset="0"/>
                <a:ea typeface="Helvetica Neue" panose="02000503000000020004" pitchFamily="2" charset="0"/>
                <a:cs typeface="Helvetica Neue" panose="02000503000000020004" pitchFamily="2" charset="0"/>
              </a:defRPr>
            </a:lvl1pPr>
            <a:lvl2pPr marL="228594" indent="0">
              <a:buNone/>
              <a:defRPr lang="en-US" sz="1800" smtClean="0">
                <a:latin typeface="+mn-lt"/>
                <a:ea typeface="+mn-ea"/>
                <a:cs typeface="+mn-cs"/>
              </a:defRPr>
            </a:lvl2pPr>
            <a:lvl3pPr marL="685783" indent="0">
              <a:buNone/>
              <a:defRPr lang="en-US" sz="1800" smtClean="0">
                <a:latin typeface="+mn-lt"/>
                <a:ea typeface="+mn-ea"/>
                <a:cs typeface="+mn-cs"/>
              </a:defRPr>
            </a:lvl3pPr>
            <a:lvl4pPr marL="1142971" indent="0">
              <a:buNone/>
              <a:defRPr lang="en-US" smtClean="0">
                <a:latin typeface="+mn-lt"/>
                <a:ea typeface="+mn-ea"/>
                <a:cs typeface="+mn-cs"/>
              </a:defRPr>
            </a:lvl4pPr>
            <a:lvl5pPr marL="1600160" indent="0">
              <a:buNone/>
              <a:defRPr lang="en-US">
                <a:latin typeface="+mn-lt"/>
                <a:ea typeface="+mn-ea"/>
                <a:cs typeface="+mn-cs"/>
              </a:defRPr>
            </a:lvl5pPr>
          </a:lstStyle>
          <a:p>
            <a:pPr marL="0" lvl="0"/>
            <a:r>
              <a:rPr lang="en-US"/>
              <a:t>Click to edit master title style</a:t>
            </a:r>
          </a:p>
        </p:txBody>
      </p:sp>
      <p:sp>
        <p:nvSpPr>
          <p:cNvPr id="135" name="Text Placeholder 19">
            <a:extLst>
              <a:ext uri="{FF2B5EF4-FFF2-40B4-BE49-F238E27FC236}">
                <a16:creationId xmlns:a16="http://schemas.microsoft.com/office/drawing/2014/main" id="{C167E4F7-1F97-1043-9EAC-2F4A9F5628C3}"/>
              </a:ext>
            </a:extLst>
          </p:cNvPr>
          <p:cNvSpPr>
            <a:spLocks noGrp="1"/>
          </p:cNvSpPr>
          <p:nvPr>
            <p:ph type="body" sz="quarter" idx="11" hasCustomPrompt="1"/>
          </p:nvPr>
        </p:nvSpPr>
        <p:spPr>
          <a:xfrm>
            <a:off x="416859" y="599291"/>
            <a:ext cx="11358283" cy="332399"/>
          </a:xfrm>
          <a:noFill/>
        </p:spPr>
        <p:txBody>
          <a:bodyPr wrap="square" lIns="0" tIns="0" rIns="0" bIns="0" rtlCol="0" anchor="b">
            <a:spAutoFit/>
          </a:bodyPr>
          <a:lstStyle>
            <a:lvl1pPr marL="0" indent="0">
              <a:buNone/>
              <a:defRPr lang="en-US" sz="2400" b="1" i="0" spc="0" baseline="0"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marL="0" lvl="0"/>
            <a:r>
              <a:rPr lang="en-US"/>
              <a:t>Click to edit master title style</a:t>
            </a:r>
          </a:p>
        </p:txBody>
      </p:sp>
      <p:sp>
        <p:nvSpPr>
          <p:cNvPr id="136" name="Rounded Rectangle 135">
            <a:extLst>
              <a:ext uri="{FF2B5EF4-FFF2-40B4-BE49-F238E27FC236}">
                <a16:creationId xmlns:a16="http://schemas.microsoft.com/office/drawing/2014/main" id="{719FC6B9-2661-444C-BD60-9B8481B09D0C}"/>
              </a:ext>
            </a:extLst>
          </p:cNvPr>
          <p:cNvSpPr/>
          <p:nvPr userDrawn="1"/>
        </p:nvSpPr>
        <p:spPr>
          <a:xfrm flipV="1">
            <a:off x="416857" y="1030106"/>
            <a:ext cx="11358283" cy="48459"/>
          </a:xfrm>
          <a:prstGeom prst="roundRect">
            <a:avLst>
              <a:gd name="adj" fmla="val 50000"/>
            </a:avLst>
          </a:prstGeom>
          <a:gradFill>
            <a:gsLst>
              <a:gs pos="100000">
                <a:srgbClr val="F76002"/>
              </a:gs>
              <a:gs pos="0">
                <a:srgbClr val="CD310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Helvetica Neue" panose="02000503000000020004" pitchFamily="2" charset="0"/>
            </a:endParaRPr>
          </a:p>
        </p:txBody>
      </p:sp>
      <p:pic>
        <p:nvPicPr>
          <p:cNvPr id="70" name="Picture 69">
            <a:extLst>
              <a:ext uri="{FF2B5EF4-FFF2-40B4-BE49-F238E27FC236}">
                <a16:creationId xmlns:a16="http://schemas.microsoft.com/office/drawing/2014/main" id="{5AD1D2C5-D28E-BE45-B29C-3FDAE5119FA2}"/>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D94894FF-925F-3B4A-D608-F4FEF25FCECA}"/>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11747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1_Blank - Whit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5706A9-3978-EF45-ACFF-909F66305F99}"/>
              </a:ext>
            </a:extLst>
          </p:cNvPr>
          <p:cNvSpPr/>
          <p:nvPr userDrawn="1"/>
        </p:nvSpPr>
        <p:spPr>
          <a:xfrm>
            <a:off x="0" y="1"/>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68" name="Rectangle 67">
            <a:extLst>
              <a:ext uri="{FF2B5EF4-FFF2-40B4-BE49-F238E27FC236}">
                <a16:creationId xmlns:a16="http://schemas.microsoft.com/office/drawing/2014/main" id="{149E3D48-391C-F146-8ACD-C793846151A4}"/>
              </a:ext>
            </a:extLst>
          </p:cNvPr>
          <p:cNvSpPr/>
          <p:nvPr userDrawn="1"/>
        </p:nvSpPr>
        <p:spPr>
          <a:xfrm>
            <a:off x="5681463" y="6673335"/>
            <a:ext cx="829074" cy="184666"/>
          </a:xfrm>
          <a:prstGeom prst="rect">
            <a:avLst/>
          </a:prstGeom>
        </p:spPr>
        <p:txBody>
          <a:bodyPr wrap="none">
            <a:spAutoFit/>
          </a:bodyPr>
          <a:lstStyle/>
          <a:p>
            <a:pPr marL="0" algn="ctr" rtl="0" eaLnBrk="1" latinLnBrk="0" hangingPunct="1">
              <a:spcBef>
                <a:spcPts val="0"/>
              </a:spcBef>
              <a:spcAft>
                <a:spcPts val="0"/>
              </a:spcAft>
            </a:pPr>
            <a:r>
              <a:rPr lang="en-US" sz="600" b="1" i="0" kern="120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Internal Use Only</a:t>
            </a:r>
            <a:endParaRPr lang="en-US" sz="600" b="1" i="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Picture 5">
            <a:extLst>
              <a:ext uri="{FF2B5EF4-FFF2-40B4-BE49-F238E27FC236}">
                <a16:creationId xmlns:a16="http://schemas.microsoft.com/office/drawing/2014/main" id="{16C9A32F-8E75-AA4D-9023-4A5A333A7441}"/>
              </a:ext>
            </a:extLst>
          </p:cNvPr>
          <p:cNvPicPr>
            <a:picLocks noChangeAspect="1"/>
          </p:cNvPicPr>
          <p:nvPr userDrawn="1"/>
        </p:nvPicPr>
        <p:blipFill>
          <a:blip r:embed="rId2"/>
          <a:srcRect/>
          <a:stretch/>
        </p:blipFill>
        <p:spPr>
          <a:xfrm>
            <a:off x="10994571" y="6392234"/>
            <a:ext cx="1030960" cy="358958"/>
          </a:xfrm>
          <a:prstGeom prst="rect">
            <a:avLst/>
          </a:prstGeom>
        </p:spPr>
      </p:pic>
    </p:spTree>
    <p:extLst>
      <p:ext uri="{BB962C8B-B14F-4D97-AF65-F5344CB8AC3E}">
        <p14:creationId xmlns:p14="http://schemas.microsoft.com/office/powerpoint/2010/main" val="207916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4_Blank - Whit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5706A9-3978-EF45-ACFF-909F66305F99}"/>
              </a:ext>
            </a:extLst>
          </p:cNvPr>
          <p:cNvSpPr/>
          <p:nvPr userDrawn="1"/>
        </p:nvSpPr>
        <p:spPr>
          <a:xfrm>
            <a:off x="0" y="1"/>
            <a:ext cx="36576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68" name="Rectangle 67">
            <a:extLst>
              <a:ext uri="{FF2B5EF4-FFF2-40B4-BE49-F238E27FC236}">
                <a16:creationId xmlns:a16="http://schemas.microsoft.com/office/drawing/2014/main" id="{E47113F5-6DDE-564D-8874-8C0E295CE5A7}"/>
              </a:ext>
            </a:extLst>
          </p:cNvPr>
          <p:cNvSpPr/>
          <p:nvPr userDrawn="1"/>
        </p:nvSpPr>
        <p:spPr>
          <a:xfrm>
            <a:off x="5681463" y="6673335"/>
            <a:ext cx="829074" cy="184666"/>
          </a:xfrm>
          <a:prstGeom prst="rect">
            <a:avLst/>
          </a:prstGeom>
        </p:spPr>
        <p:txBody>
          <a:bodyPr wrap="none">
            <a:spAutoFit/>
          </a:bodyPr>
          <a:lstStyle/>
          <a:p>
            <a:pPr marL="0" algn="ctr" rtl="0" eaLnBrk="1" latinLnBrk="0" hangingPunct="1">
              <a:spcBef>
                <a:spcPts val="0"/>
              </a:spcBef>
              <a:spcAft>
                <a:spcPts val="0"/>
              </a:spcAft>
            </a:pPr>
            <a:r>
              <a:rPr lang="en-US" sz="600" b="1" i="0" kern="120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Internal Use Only</a:t>
            </a:r>
            <a:endParaRPr lang="en-US" sz="600" b="1" i="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Picture 5">
            <a:extLst>
              <a:ext uri="{FF2B5EF4-FFF2-40B4-BE49-F238E27FC236}">
                <a16:creationId xmlns:a16="http://schemas.microsoft.com/office/drawing/2014/main" id="{9389AECA-E1EB-5449-A631-2ED5FC9FD6E7}"/>
              </a:ext>
            </a:extLst>
          </p:cNvPr>
          <p:cNvPicPr>
            <a:picLocks noChangeAspect="1"/>
          </p:cNvPicPr>
          <p:nvPr userDrawn="1"/>
        </p:nvPicPr>
        <p:blipFill>
          <a:blip r:embed="rId2"/>
          <a:srcRect/>
          <a:stretch/>
        </p:blipFill>
        <p:spPr>
          <a:xfrm>
            <a:off x="10994571" y="6392234"/>
            <a:ext cx="1030960" cy="358958"/>
          </a:xfrm>
          <a:prstGeom prst="rect">
            <a:avLst/>
          </a:prstGeom>
        </p:spPr>
      </p:pic>
    </p:spTree>
    <p:extLst>
      <p:ext uri="{BB962C8B-B14F-4D97-AF65-F5344CB8AC3E}">
        <p14:creationId xmlns:p14="http://schemas.microsoft.com/office/powerpoint/2010/main" val="2343504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3_Blank - Whit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5706A9-3978-EF45-ACFF-909F66305F99}"/>
              </a:ext>
            </a:extLst>
          </p:cNvPr>
          <p:cNvSpPr/>
          <p:nvPr userDrawn="1"/>
        </p:nvSpPr>
        <p:spPr>
          <a:xfrm>
            <a:off x="0" y="1"/>
            <a:ext cx="3657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68" name="Rectangle 67">
            <a:extLst>
              <a:ext uri="{FF2B5EF4-FFF2-40B4-BE49-F238E27FC236}">
                <a16:creationId xmlns:a16="http://schemas.microsoft.com/office/drawing/2014/main" id="{46294DA0-62EC-A243-B4C3-E5632D7A0AC7}"/>
              </a:ext>
            </a:extLst>
          </p:cNvPr>
          <p:cNvSpPr/>
          <p:nvPr userDrawn="1"/>
        </p:nvSpPr>
        <p:spPr>
          <a:xfrm>
            <a:off x="5681463" y="6673335"/>
            <a:ext cx="829074" cy="184666"/>
          </a:xfrm>
          <a:prstGeom prst="rect">
            <a:avLst/>
          </a:prstGeom>
        </p:spPr>
        <p:txBody>
          <a:bodyPr wrap="none">
            <a:spAutoFit/>
          </a:bodyPr>
          <a:lstStyle/>
          <a:p>
            <a:pPr marL="0" algn="ctr" rtl="0" eaLnBrk="1" latinLnBrk="0" hangingPunct="1">
              <a:spcBef>
                <a:spcPts val="0"/>
              </a:spcBef>
              <a:spcAft>
                <a:spcPts val="0"/>
              </a:spcAft>
            </a:pPr>
            <a:r>
              <a:rPr lang="en-US" sz="600" b="1" i="0" kern="120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rPr>
              <a:t>Internal Use Only</a:t>
            </a:r>
            <a:endParaRPr lang="en-US" sz="600" b="1" i="0">
              <a:solidFill>
                <a:schemeClr val="tx1">
                  <a:lumMod val="75000"/>
                  <a:lumOff val="25000"/>
                </a:schemeClr>
              </a:solidFill>
              <a:effectLst/>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6" name="Picture 5">
            <a:extLst>
              <a:ext uri="{FF2B5EF4-FFF2-40B4-BE49-F238E27FC236}">
                <a16:creationId xmlns:a16="http://schemas.microsoft.com/office/drawing/2014/main" id="{34BAEF91-40F6-B946-B21A-6B81A012F713}"/>
              </a:ext>
            </a:extLst>
          </p:cNvPr>
          <p:cNvPicPr>
            <a:picLocks noChangeAspect="1"/>
          </p:cNvPicPr>
          <p:nvPr userDrawn="1"/>
        </p:nvPicPr>
        <p:blipFill>
          <a:blip r:embed="rId2"/>
          <a:srcRect/>
          <a:stretch/>
        </p:blipFill>
        <p:spPr>
          <a:xfrm>
            <a:off x="10994571" y="6392234"/>
            <a:ext cx="1030960" cy="358958"/>
          </a:xfrm>
          <a:prstGeom prst="rect">
            <a:avLst/>
          </a:prstGeom>
        </p:spPr>
      </p:pic>
    </p:spTree>
    <p:extLst>
      <p:ext uri="{BB962C8B-B14F-4D97-AF65-F5344CB8AC3E}">
        <p14:creationId xmlns:p14="http://schemas.microsoft.com/office/powerpoint/2010/main" val="3965461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 Orange">
    <p:bg>
      <p:bgPr>
        <a:solidFill>
          <a:schemeClr val="tx2"/>
        </a:solidFill>
        <a:effectLst/>
      </p:bgPr>
    </p:bg>
    <p:spTree>
      <p:nvGrpSpPr>
        <p:cNvPr id="1" name=""/>
        <p:cNvGrpSpPr/>
        <p:nvPr/>
      </p:nvGrpSpPr>
      <p:grpSpPr>
        <a:xfrm>
          <a:off x="0" y="0"/>
          <a:ext cx="0" cy="0"/>
          <a:chOff x="0" y="0"/>
          <a:chExt cx="0" cy="0"/>
        </a:xfrm>
      </p:grpSpPr>
      <p:sp>
        <p:nvSpPr>
          <p:cNvPr id="62" name="Date Placeholder 3">
            <a:extLst>
              <a:ext uri="{FF2B5EF4-FFF2-40B4-BE49-F238E27FC236}">
                <a16:creationId xmlns:a16="http://schemas.microsoft.com/office/drawing/2014/main" id="{231762D4-7FFC-CA4D-BACB-3B8132240586}"/>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2" name="TextBox 1">
            <a:extLst>
              <a:ext uri="{FF2B5EF4-FFF2-40B4-BE49-F238E27FC236}">
                <a16:creationId xmlns:a16="http://schemas.microsoft.com/office/drawing/2014/main" id="{5288FAE5-CCC6-CA98-AA8F-FA71ED1AB766}"/>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94700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 Grey">
    <p:bg>
      <p:bgPr>
        <a:solidFill>
          <a:schemeClr val="bg2"/>
        </a:solidFill>
        <a:effectLst/>
      </p:bgPr>
    </p:bg>
    <p:spTree>
      <p:nvGrpSpPr>
        <p:cNvPr id="1" name=""/>
        <p:cNvGrpSpPr/>
        <p:nvPr/>
      </p:nvGrpSpPr>
      <p:grpSpPr>
        <a:xfrm>
          <a:off x="0" y="0"/>
          <a:ext cx="0" cy="0"/>
          <a:chOff x="0" y="0"/>
          <a:chExt cx="0" cy="0"/>
        </a:xfrm>
      </p:grpSpPr>
      <p:sp>
        <p:nvSpPr>
          <p:cNvPr id="62" name="Date Placeholder 3">
            <a:extLst>
              <a:ext uri="{FF2B5EF4-FFF2-40B4-BE49-F238E27FC236}">
                <a16:creationId xmlns:a16="http://schemas.microsoft.com/office/drawing/2014/main" id="{7396F091-293A-6345-8E88-596738373E69}"/>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2" name="TextBox 1">
            <a:extLst>
              <a:ext uri="{FF2B5EF4-FFF2-40B4-BE49-F238E27FC236}">
                <a16:creationId xmlns:a16="http://schemas.microsoft.com/office/drawing/2014/main" id="{87CC6542-B3D7-5B03-5810-A94F81AB8B98}"/>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tx1"/>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53523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 Purple">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62" name="Date Placeholder 3">
            <a:extLst>
              <a:ext uri="{FF2B5EF4-FFF2-40B4-BE49-F238E27FC236}">
                <a16:creationId xmlns:a16="http://schemas.microsoft.com/office/drawing/2014/main" id="{1378B918-67D0-AF4E-9355-C47CC50F3BC6}"/>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bg2"/>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2" name="TextBox 1">
            <a:extLst>
              <a:ext uri="{FF2B5EF4-FFF2-40B4-BE49-F238E27FC236}">
                <a16:creationId xmlns:a16="http://schemas.microsoft.com/office/drawing/2014/main" id="{1A72B192-3477-B793-1E43-CA5BAD371C6C}"/>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640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 White">
    <p:spTree>
      <p:nvGrpSpPr>
        <p:cNvPr id="1" name=""/>
        <p:cNvGrpSpPr/>
        <p:nvPr/>
      </p:nvGrpSpPr>
      <p:grpSpPr>
        <a:xfrm>
          <a:off x="0" y="0"/>
          <a:ext cx="0" cy="0"/>
          <a:chOff x="0" y="0"/>
          <a:chExt cx="0" cy="0"/>
        </a:xfrm>
      </p:grpSpPr>
      <p:sp>
        <p:nvSpPr>
          <p:cNvPr id="62" name="Date Placeholder 3">
            <a:extLst>
              <a:ext uri="{FF2B5EF4-FFF2-40B4-BE49-F238E27FC236}">
                <a16:creationId xmlns:a16="http://schemas.microsoft.com/office/drawing/2014/main" id="{3C059AC0-43CA-804B-BF73-B8B7B396112C}"/>
              </a:ext>
            </a:extLst>
          </p:cNvPr>
          <p:cNvSpPr>
            <a:spLocks noGrp="1"/>
          </p:cNvSpPr>
          <p:nvPr>
            <p:ph type="dt" sz="half" idx="12"/>
          </p:nvPr>
        </p:nvSpPr>
        <p:spPr>
          <a:xfrm>
            <a:off x="416859" y="6659553"/>
            <a:ext cx="5096528" cy="185061"/>
          </a:xfrm>
          <a:prstGeom prst="rect">
            <a:avLst/>
          </a:prstGeom>
        </p:spPr>
        <p:txBody>
          <a:bodyPr anchor="ctr">
            <a:noAutofit/>
          </a:bodyPr>
          <a:lstStyle>
            <a:lvl1pPr>
              <a:defRPr sz="900" b="1" i="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a:t>Source: </a:t>
            </a:r>
          </a:p>
        </p:txBody>
      </p:sp>
      <p:sp>
        <p:nvSpPr>
          <p:cNvPr id="2" name="TextBox 1">
            <a:extLst>
              <a:ext uri="{FF2B5EF4-FFF2-40B4-BE49-F238E27FC236}">
                <a16:creationId xmlns:a16="http://schemas.microsoft.com/office/drawing/2014/main" id="{17C40275-6DD3-4D08-5A92-6AA0ED2998D7}"/>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590492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2_Blank - Orange">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6E333475-0297-B64E-A6C0-A079FD44504F}"/>
              </a:ext>
            </a:extLst>
          </p:cNvPr>
          <p:cNvGrpSpPr/>
          <p:nvPr userDrawn="1"/>
        </p:nvGrpSpPr>
        <p:grpSpPr>
          <a:xfrm>
            <a:off x="3856335" y="1517706"/>
            <a:ext cx="4479330" cy="3822590"/>
            <a:chOff x="4291901" y="1517705"/>
            <a:chExt cx="4479331" cy="3822590"/>
          </a:xfrm>
        </p:grpSpPr>
        <p:sp>
          <p:nvSpPr>
            <p:cNvPr id="27" name="Rectangle 26">
              <a:extLst>
                <a:ext uri="{FF2B5EF4-FFF2-40B4-BE49-F238E27FC236}">
                  <a16:creationId xmlns:a16="http://schemas.microsoft.com/office/drawing/2014/main" id="{F9384C14-C6B8-BD4B-99E5-D78880E2F782}"/>
                </a:ext>
              </a:extLst>
            </p:cNvPr>
            <p:cNvSpPr/>
            <p:nvPr userDrawn="1"/>
          </p:nvSpPr>
          <p:spPr>
            <a:xfrm>
              <a:off x="4942702" y="1517705"/>
              <a:ext cx="3828530" cy="3822590"/>
            </a:xfrm>
            <a:prstGeom prst="rect">
              <a:avLst/>
            </a:prstGeom>
            <a:noFill/>
            <a:ln w="76200">
              <a:gradFill flip="none" rotWithShape="1">
                <a:gsLst>
                  <a:gs pos="0">
                    <a:schemeClr val="tx2"/>
                  </a:gs>
                  <a:gs pos="100000">
                    <a:schemeClr val="tx2">
                      <a:lumMod val="75000"/>
                    </a:schemeClr>
                  </a:gs>
                </a:gsLst>
                <a:path path="circle">
                  <a:fillToRect l="100000" t="100000"/>
                </a:path>
                <a:tileRect r="-100000" b="-100000"/>
              </a:gradFill>
              <a:extLst>
                <a:ext uri="{C807C97D-BFC1-408E-A445-0C87EB9F89A2}">
                  <ask:lineSketchStyleProps xmlns:ask="http://schemas.microsoft.com/office/drawing/2018/sketchyshapes" sd="1219033472">
                    <a:custGeom>
                      <a:avLst/>
                      <a:gdLst>
                        <a:gd name="connsiteX0" fmla="*/ 0 w 5103341"/>
                        <a:gd name="connsiteY0" fmla="*/ 0 h 5103341"/>
                        <a:gd name="connsiteX1" fmla="*/ 5103341 w 5103341"/>
                        <a:gd name="connsiteY1" fmla="*/ 0 h 5103341"/>
                        <a:gd name="connsiteX2" fmla="*/ 5103341 w 5103341"/>
                        <a:gd name="connsiteY2" fmla="*/ 5103341 h 5103341"/>
                        <a:gd name="connsiteX3" fmla="*/ 0 w 5103341"/>
                        <a:gd name="connsiteY3" fmla="*/ 5103341 h 5103341"/>
                        <a:gd name="connsiteX4" fmla="*/ 0 w 5103341"/>
                        <a:gd name="connsiteY4" fmla="*/ 0 h 510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3341" h="5103341" extrusionOk="0">
                          <a:moveTo>
                            <a:pt x="0" y="0"/>
                          </a:moveTo>
                          <a:cubicBezTo>
                            <a:pt x="1641033" y="118645"/>
                            <a:pt x="3492580" y="116012"/>
                            <a:pt x="5103341" y="0"/>
                          </a:cubicBezTo>
                          <a:cubicBezTo>
                            <a:pt x="4970459" y="1397197"/>
                            <a:pt x="5188292" y="2598170"/>
                            <a:pt x="5103341" y="5103341"/>
                          </a:cubicBezTo>
                          <a:cubicBezTo>
                            <a:pt x="2785804" y="5237941"/>
                            <a:pt x="2335346" y="4946145"/>
                            <a:pt x="0" y="5103341"/>
                          </a:cubicBezTo>
                          <a:cubicBezTo>
                            <a:pt x="-20187" y="3970198"/>
                            <a:pt x="-152480" y="12011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29" name="Rectangle 28">
              <a:extLst>
                <a:ext uri="{FF2B5EF4-FFF2-40B4-BE49-F238E27FC236}">
                  <a16:creationId xmlns:a16="http://schemas.microsoft.com/office/drawing/2014/main" id="{35D905FD-2354-164D-901F-115835678918}"/>
                </a:ext>
              </a:extLst>
            </p:cNvPr>
            <p:cNvSpPr/>
            <p:nvPr userDrawn="1"/>
          </p:nvSpPr>
          <p:spPr>
            <a:xfrm>
              <a:off x="4436076" y="2224216"/>
              <a:ext cx="1248032" cy="2409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2" name="TextBox 1">
              <a:extLst>
                <a:ext uri="{FF2B5EF4-FFF2-40B4-BE49-F238E27FC236}">
                  <a16:creationId xmlns:a16="http://schemas.microsoft.com/office/drawing/2014/main" id="{39D2F2B7-A8B3-F64D-9D3E-BC6D960CBEF7}"/>
                </a:ext>
              </a:extLst>
            </p:cNvPr>
            <p:cNvSpPr txBox="1"/>
            <p:nvPr userDrawn="1"/>
          </p:nvSpPr>
          <p:spPr>
            <a:xfrm>
              <a:off x="4291901" y="2473353"/>
              <a:ext cx="3874460" cy="1911292"/>
            </a:xfrm>
            <a:prstGeom prst="rect">
              <a:avLst/>
            </a:prstGeom>
            <a:noFill/>
          </p:spPr>
          <p:txBody>
            <a:bodyPr wrap="none" lIns="0" tIns="0" rIns="0" bIns="0" rtlCol="0">
              <a:spAutoFit/>
            </a:bodyPr>
            <a:lstStyle/>
            <a:p>
              <a:pPr algn="l">
                <a:lnSpc>
                  <a:spcPct val="90000"/>
                </a:lnSpc>
              </a:pPr>
              <a:r>
                <a:rPr lang="en-US" sz="138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Q</a:t>
              </a:r>
              <a:r>
                <a:rPr lang="en-US" sz="13800" b="1" i="0">
                  <a:solidFill>
                    <a:schemeClr val="accent1"/>
                  </a:solidFill>
                  <a:latin typeface="Helvetica Neue" panose="02000503000000020004" pitchFamily="2" charset="0"/>
                  <a:ea typeface="Helvetica Neue" panose="02000503000000020004" pitchFamily="2" charset="0"/>
                  <a:cs typeface="Helvetica Neue" panose="02000503000000020004" pitchFamily="2" charset="0"/>
                </a:rPr>
                <a:t>&amp;</a:t>
              </a:r>
              <a:r>
                <a:rPr lang="en-US" sz="138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A</a:t>
              </a:r>
            </a:p>
          </p:txBody>
        </p:sp>
      </p:grpSp>
      <p:pic>
        <p:nvPicPr>
          <p:cNvPr id="8" name="Picture 7">
            <a:extLst>
              <a:ext uri="{FF2B5EF4-FFF2-40B4-BE49-F238E27FC236}">
                <a16:creationId xmlns:a16="http://schemas.microsoft.com/office/drawing/2014/main" id="{21762054-5B3A-7643-878E-CB314848B67A}"/>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3" name="TextBox 2">
            <a:extLst>
              <a:ext uri="{FF2B5EF4-FFF2-40B4-BE49-F238E27FC236}">
                <a16:creationId xmlns:a16="http://schemas.microsoft.com/office/drawing/2014/main" id="{912C70DC-A0C5-49ED-CA49-E0199E78ED8E}"/>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299471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1_Blank - Orange">
    <p:bg>
      <p:bgPr>
        <a:solidFill>
          <a:schemeClr val="tx1">
            <a:lumMod val="85000"/>
            <a:lumOff val="15000"/>
          </a:schemeClr>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6E333475-0297-B64E-A6C0-A079FD44504F}"/>
              </a:ext>
            </a:extLst>
          </p:cNvPr>
          <p:cNvGrpSpPr/>
          <p:nvPr userDrawn="1"/>
        </p:nvGrpSpPr>
        <p:grpSpPr>
          <a:xfrm>
            <a:off x="3856335" y="1517706"/>
            <a:ext cx="4479330" cy="3822590"/>
            <a:chOff x="4291901" y="1517705"/>
            <a:chExt cx="4479331" cy="3822590"/>
          </a:xfrm>
        </p:grpSpPr>
        <p:sp>
          <p:nvSpPr>
            <p:cNvPr id="27" name="Rectangle 26">
              <a:extLst>
                <a:ext uri="{FF2B5EF4-FFF2-40B4-BE49-F238E27FC236}">
                  <a16:creationId xmlns:a16="http://schemas.microsoft.com/office/drawing/2014/main" id="{F9384C14-C6B8-BD4B-99E5-D78880E2F782}"/>
                </a:ext>
              </a:extLst>
            </p:cNvPr>
            <p:cNvSpPr/>
            <p:nvPr userDrawn="1"/>
          </p:nvSpPr>
          <p:spPr>
            <a:xfrm>
              <a:off x="4942702" y="1517705"/>
              <a:ext cx="3828530" cy="3822590"/>
            </a:xfrm>
            <a:prstGeom prst="rect">
              <a:avLst/>
            </a:prstGeom>
            <a:noFill/>
            <a:ln w="76200">
              <a:gradFill flip="none" rotWithShape="1">
                <a:gsLst>
                  <a:gs pos="0">
                    <a:schemeClr val="tx2"/>
                  </a:gs>
                  <a:gs pos="100000">
                    <a:schemeClr val="tx2">
                      <a:lumMod val="75000"/>
                    </a:schemeClr>
                  </a:gs>
                </a:gsLst>
                <a:path path="circle">
                  <a:fillToRect l="100000" t="100000"/>
                </a:path>
                <a:tileRect r="-100000" b="-100000"/>
              </a:gradFill>
              <a:extLst>
                <a:ext uri="{C807C97D-BFC1-408E-A445-0C87EB9F89A2}">
                  <ask:lineSketchStyleProps xmlns:ask="http://schemas.microsoft.com/office/drawing/2018/sketchyshapes" sd="1219033472">
                    <a:custGeom>
                      <a:avLst/>
                      <a:gdLst>
                        <a:gd name="connsiteX0" fmla="*/ 0 w 5103341"/>
                        <a:gd name="connsiteY0" fmla="*/ 0 h 5103341"/>
                        <a:gd name="connsiteX1" fmla="*/ 5103341 w 5103341"/>
                        <a:gd name="connsiteY1" fmla="*/ 0 h 5103341"/>
                        <a:gd name="connsiteX2" fmla="*/ 5103341 w 5103341"/>
                        <a:gd name="connsiteY2" fmla="*/ 5103341 h 5103341"/>
                        <a:gd name="connsiteX3" fmla="*/ 0 w 5103341"/>
                        <a:gd name="connsiteY3" fmla="*/ 5103341 h 5103341"/>
                        <a:gd name="connsiteX4" fmla="*/ 0 w 5103341"/>
                        <a:gd name="connsiteY4" fmla="*/ 0 h 510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3341" h="5103341" extrusionOk="0">
                          <a:moveTo>
                            <a:pt x="0" y="0"/>
                          </a:moveTo>
                          <a:cubicBezTo>
                            <a:pt x="1641033" y="118645"/>
                            <a:pt x="3492580" y="116012"/>
                            <a:pt x="5103341" y="0"/>
                          </a:cubicBezTo>
                          <a:cubicBezTo>
                            <a:pt x="4970459" y="1397197"/>
                            <a:pt x="5188292" y="2598170"/>
                            <a:pt x="5103341" y="5103341"/>
                          </a:cubicBezTo>
                          <a:cubicBezTo>
                            <a:pt x="2785804" y="5237941"/>
                            <a:pt x="2335346" y="4946145"/>
                            <a:pt x="0" y="5103341"/>
                          </a:cubicBezTo>
                          <a:cubicBezTo>
                            <a:pt x="-20187" y="3970198"/>
                            <a:pt x="-152480" y="12011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29" name="Rectangle 28">
              <a:extLst>
                <a:ext uri="{FF2B5EF4-FFF2-40B4-BE49-F238E27FC236}">
                  <a16:creationId xmlns:a16="http://schemas.microsoft.com/office/drawing/2014/main" id="{35D905FD-2354-164D-901F-115835678918}"/>
                </a:ext>
              </a:extLst>
            </p:cNvPr>
            <p:cNvSpPr/>
            <p:nvPr userDrawn="1"/>
          </p:nvSpPr>
          <p:spPr>
            <a:xfrm>
              <a:off x="4436076" y="2224216"/>
              <a:ext cx="1248032" cy="240956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2" name="TextBox 1">
              <a:extLst>
                <a:ext uri="{FF2B5EF4-FFF2-40B4-BE49-F238E27FC236}">
                  <a16:creationId xmlns:a16="http://schemas.microsoft.com/office/drawing/2014/main" id="{39D2F2B7-A8B3-F64D-9D3E-BC6D960CBEF7}"/>
                </a:ext>
              </a:extLst>
            </p:cNvPr>
            <p:cNvSpPr txBox="1"/>
            <p:nvPr userDrawn="1"/>
          </p:nvSpPr>
          <p:spPr>
            <a:xfrm>
              <a:off x="4291901" y="2473353"/>
              <a:ext cx="3954610" cy="1911292"/>
            </a:xfrm>
            <a:prstGeom prst="rect">
              <a:avLst/>
            </a:prstGeom>
            <a:noFill/>
          </p:spPr>
          <p:txBody>
            <a:bodyPr wrap="none" lIns="0" tIns="0" rIns="0" bIns="0" rtlCol="0">
              <a:spAutoFit/>
            </a:bodyPr>
            <a:lstStyle/>
            <a:p>
              <a:pPr algn="l">
                <a:lnSpc>
                  <a:spcPct val="90000"/>
                </a:lnSpc>
              </a:pPr>
              <a:r>
                <a:rPr lang="en-US" sz="13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Q</a:t>
              </a:r>
              <a:r>
                <a:rPr lang="en-US" sz="13800" b="1" i="0" spc="60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&amp;</a:t>
              </a:r>
              <a:r>
                <a:rPr lang="en-US" sz="13800" b="1" i="0" spc="60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A</a:t>
              </a:r>
              <a:endParaRPr lang="en-US" sz="13800" b="1" i="0" spc="600">
                <a:solidFill>
                  <a:schemeClr val="accent1"/>
                </a:solidFill>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8" name="Picture 7">
            <a:extLst>
              <a:ext uri="{FF2B5EF4-FFF2-40B4-BE49-F238E27FC236}">
                <a16:creationId xmlns:a16="http://schemas.microsoft.com/office/drawing/2014/main" id="{242E5B9B-17FA-0147-945D-B1A375D28C7F}"/>
              </a:ext>
            </a:extLst>
          </p:cNvPr>
          <p:cNvPicPr>
            <a:picLocks noChangeAspect="1"/>
          </p:cNvPicPr>
          <p:nvPr userDrawn="1"/>
        </p:nvPicPr>
        <p:blipFill>
          <a:blip r:embed="rId2"/>
          <a:srcRect/>
          <a:stretch/>
        </p:blipFill>
        <p:spPr>
          <a:xfrm>
            <a:off x="10994570" y="6392234"/>
            <a:ext cx="1030962" cy="358958"/>
          </a:xfrm>
          <a:prstGeom prst="rect">
            <a:avLst/>
          </a:prstGeom>
        </p:spPr>
      </p:pic>
    </p:spTree>
    <p:extLst>
      <p:ext uri="{BB962C8B-B14F-4D97-AF65-F5344CB8AC3E}">
        <p14:creationId xmlns:p14="http://schemas.microsoft.com/office/powerpoint/2010/main" val="2047873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4_Blank - Orange">
    <p:bg>
      <p:bgPr>
        <a:solidFill>
          <a:schemeClr val="tx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6E333475-0297-B64E-A6C0-A079FD44504F}"/>
              </a:ext>
            </a:extLst>
          </p:cNvPr>
          <p:cNvGrpSpPr/>
          <p:nvPr userDrawn="1"/>
        </p:nvGrpSpPr>
        <p:grpSpPr>
          <a:xfrm>
            <a:off x="2625805" y="877330"/>
            <a:ext cx="6940390" cy="5103341"/>
            <a:chOff x="3105652" y="877329"/>
            <a:chExt cx="6940390" cy="5103341"/>
          </a:xfrm>
        </p:grpSpPr>
        <p:sp>
          <p:nvSpPr>
            <p:cNvPr id="27" name="Rectangle 26">
              <a:extLst>
                <a:ext uri="{FF2B5EF4-FFF2-40B4-BE49-F238E27FC236}">
                  <a16:creationId xmlns:a16="http://schemas.microsoft.com/office/drawing/2014/main" id="{F9384C14-C6B8-BD4B-99E5-D78880E2F782}"/>
                </a:ext>
              </a:extLst>
            </p:cNvPr>
            <p:cNvSpPr/>
            <p:nvPr userDrawn="1"/>
          </p:nvSpPr>
          <p:spPr>
            <a:xfrm>
              <a:off x="4942701" y="877329"/>
              <a:ext cx="5103341" cy="5103341"/>
            </a:xfrm>
            <a:prstGeom prst="rect">
              <a:avLst/>
            </a:prstGeom>
            <a:noFill/>
            <a:ln w="76200">
              <a:solidFill>
                <a:schemeClr val="accent1"/>
              </a:solidFill>
              <a:extLst>
                <a:ext uri="{C807C97D-BFC1-408E-A445-0C87EB9F89A2}">
                  <ask:lineSketchStyleProps xmlns:ask="http://schemas.microsoft.com/office/drawing/2018/sketchyshapes" sd="1219033472">
                    <a:custGeom>
                      <a:avLst/>
                      <a:gdLst>
                        <a:gd name="connsiteX0" fmla="*/ 0 w 5103341"/>
                        <a:gd name="connsiteY0" fmla="*/ 0 h 5103341"/>
                        <a:gd name="connsiteX1" fmla="*/ 5103341 w 5103341"/>
                        <a:gd name="connsiteY1" fmla="*/ 0 h 5103341"/>
                        <a:gd name="connsiteX2" fmla="*/ 5103341 w 5103341"/>
                        <a:gd name="connsiteY2" fmla="*/ 5103341 h 5103341"/>
                        <a:gd name="connsiteX3" fmla="*/ 0 w 5103341"/>
                        <a:gd name="connsiteY3" fmla="*/ 5103341 h 5103341"/>
                        <a:gd name="connsiteX4" fmla="*/ 0 w 5103341"/>
                        <a:gd name="connsiteY4" fmla="*/ 0 h 510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3341" h="5103341" extrusionOk="0">
                          <a:moveTo>
                            <a:pt x="0" y="0"/>
                          </a:moveTo>
                          <a:cubicBezTo>
                            <a:pt x="1641033" y="118645"/>
                            <a:pt x="3492580" y="116012"/>
                            <a:pt x="5103341" y="0"/>
                          </a:cubicBezTo>
                          <a:cubicBezTo>
                            <a:pt x="4970459" y="1397197"/>
                            <a:pt x="5188292" y="2598170"/>
                            <a:pt x="5103341" y="5103341"/>
                          </a:cubicBezTo>
                          <a:cubicBezTo>
                            <a:pt x="2785804" y="5237941"/>
                            <a:pt x="2335346" y="4946145"/>
                            <a:pt x="0" y="5103341"/>
                          </a:cubicBezTo>
                          <a:cubicBezTo>
                            <a:pt x="-20187" y="3970198"/>
                            <a:pt x="-152480" y="1201102"/>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29" name="Rectangle 28">
              <a:extLst>
                <a:ext uri="{FF2B5EF4-FFF2-40B4-BE49-F238E27FC236}">
                  <a16:creationId xmlns:a16="http://schemas.microsoft.com/office/drawing/2014/main" id="{35D905FD-2354-164D-901F-115835678918}"/>
                </a:ext>
              </a:extLst>
            </p:cNvPr>
            <p:cNvSpPr/>
            <p:nvPr userDrawn="1"/>
          </p:nvSpPr>
          <p:spPr>
            <a:xfrm>
              <a:off x="4436076" y="1235677"/>
              <a:ext cx="1248032" cy="43866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b="1" i="0">
                <a:latin typeface="Helvetica Neue" panose="02000503000000020004" pitchFamily="2" charset="0"/>
              </a:endParaRPr>
            </a:p>
          </p:txBody>
        </p:sp>
        <p:sp>
          <p:nvSpPr>
            <p:cNvPr id="2" name="TextBox 1">
              <a:extLst>
                <a:ext uri="{FF2B5EF4-FFF2-40B4-BE49-F238E27FC236}">
                  <a16:creationId xmlns:a16="http://schemas.microsoft.com/office/drawing/2014/main" id="{39D2F2B7-A8B3-F64D-9D3E-BC6D960CBEF7}"/>
                </a:ext>
              </a:extLst>
            </p:cNvPr>
            <p:cNvSpPr txBox="1"/>
            <p:nvPr userDrawn="1"/>
          </p:nvSpPr>
          <p:spPr>
            <a:xfrm>
              <a:off x="3105652" y="1517705"/>
              <a:ext cx="6378349" cy="3822585"/>
            </a:xfrm>
            <a:prstGeom prst="rect">
              <a:avLst/>
            </a:prstGeom>
            <a:noFill/>
          </p:spPr>
          <p:txBody>
            <a:bodyPr wrap="none" lIns="0" tIns="0" rIns="0" bIns="0" rtlCol="0">
              <a:spAutoFit/>
            </a:bodyPr>
            <a:lstStyle/>
            <a:p>
              <a:pPr algn="l">
                <a:lnSpc>
                  <a:spcPct val="90000"/>
                </a:lnSpc>
              </a:pPr>
              <a:r>
                <a:rPr lang="en-US" sz="13800" b="1" i="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THANK</a:t>
              </a:r>
            </a:p>
            <a:p>
              <a:pPr algn="l">
                <a:lnSpc>
                  <a:spcPct val="90000"/>
                </a:lnSpc>
              </a:pPr>
              <a:r>
                <a:rPr lang="en-US" sz="13800" b="1" i="0">
                  <a:solidFill>
                    <a:schemeClr val="accent1"/>
                  </a:solidFill>
                  <a:latin typeface="Helvetica Neue" panose="02000503000000020004" pitchFamily="2" charset="0"/>
                  <a:ea typeface="Helvetica Neue" panose="02000503000000020004" pitchFamily="2" charset="0"/>
                  <a:cs typeface="Helvetica Neue" panose="02000503000000020004" pitchFamily="2" charset="0"/>
                </a:rPr>
                <a:t>YOU</a:t>
              </a:r>
            </a:p>
          </p:txBody>
        </p:sp>
      </p:grpSp>
      <p:sp>
        <p:nvSpPr>
          <p:cNvPr id="3" name="TextBox 2">
            <a:extLst>
              <a:ext uri="{FF2B5EF4-FFF2-40B4-BE49-F238E27FC236}">
                <a16:creationId xmlns:a16="http://schemas.microsoft.com/office/drawing/2014/main" id="{E9386558-0498-73ED-8FFE-96E862A44062}"/>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20196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0_Blank - White">
    <p:spTree>
      <p:nvGrpSpPr>
        <p:cNvPr id="1" name=""/>
        <p:cNvGrpSpPr/>
        <p:nvPr/>
      </p:nvGrpSpPr>
      <p:grpSpPr>
        <a:xfrm>
          <a:off x="0" y="0"/>
          <a:ext cx="0" cy="0"/>
          <a:chOff x="0" y="0"/>
          <a:chExt cx="0" cy="0"/>
        </a:xfrm>
      </p:grpSpPr>
      <p:sp>
        <p:nvSpPr>
          <p:cNvPr id="65" name="TextBox 64">
            <a:extLst>
              <a:ext uri="{FF2B5EF4-FFF2-40B4-BE49-F238E27FC236}">
                <a16:creationId xmlns:a16="http://schemas.microsoft.com/office/drawing/2014/main" id="{7191C048-6FEE-A548-B9FA-44604DEA67E4}"/>
              </a:ext>
            </a:extLst>
          </p:cNvPr>
          <p:cNvSpPr txBox="1"/>
          <p:nvPr userDrawn="1"/>
        </p:nvSpPr>
        <p:spPr>
          <a:xfrm>
            <a:off x="3705121" y="2893127"/>
            <a:ext cx="4781758" cy="997196"/>
          </a:xfrm>
          <a:prstGeom prst="rect">
            <a:avLst/>
          </a:prstGeom>
          <a:noFill/>
        </p:spPr>
        <p:txBody>
          <a:bodyPr wrap="none" lIns="0" tIns="0" rIns="0" bIns="0" rtlCol="0">
            <a:spAutoFit/>
          </a:bodyPr>
          <a:lstStyle/>
          <a:p>
            <a:pPr algn="ctr">
              <a:lnSpc>
                <a:spcPct val="90000"/>
              </a:lnSpc>
            </a:pPr>
            <a:r>
              <a:rPr lang="en-US" sz="7200" b="1" i="0">
                <a:solidFill>
                  <a:schemeClr val="accent1"/>
                </a:solidFill>
                <a:latin typeface="Helvetica Neue" panose="02000503000000020004" pitchFamily="2" charset="0"/>
                <a:ea typeface="Helvetica Neue" panose="02000503000000020004" pitchFamily="2" charset="0"/>
                <a:cs typeface="Helvetica Neue" panose="02000503000000020004" pitchFamily="2" charset="0"/>
              </a:rPr>
              <a:t>APPENDIX</a:t>
            </a:r>
          </a:p>
        </p:txBody>
      </p:sp>
      <p:pic>
        <p:nvPicPr>
          <p:cNvPr id="5" name="Picture 4">
            <a:extLst>
              <a:ext uri="{FF2B5EF4-FFF2-40B4-BE49-F238E27FC236}">
                <a16:creationId xmlns:a16="http://schemas.microsoft.com/office/drawing/2014/main" id="{D894928C-4E5E-5C40-8D2F-EADF0F599652}"/>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EC57D1F9-D0D7-16D6-A37A-CBC1B3B02F3E}"/>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87381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9_Blank - White">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65" name="TextBox 64">
            <a:extLst>
              <a:ext uri="{FF2B5EF4-FFF2-40B4-BE49-F238E27FC236}">
                <a16:creationId xmlns:a16="http://schemas.microsoft.com/office/drawing/2014/main" id="{7191C048-6FEE-A548-B9FA-44604DEA67E4}"/>
              </a:ext>
            </a:extLst>
          </p:cNvPr>
          <p:cNvSpPr txBox="1"/>
          <p:nvPr userDrawn="1"/>
        </p:nvSpPr>
        <p:spPr>
          <a:xfrm>
            <a:off x="3705121" y="2893127"/>
            <a:ext cx="4781758" cy="997196"/>
          </a:xfrm>
          <a:prstGeom prst="rect">
            <a:avLst/>
          </a:prstGeom>
          <a:noFill/>
        </p:spPr>
        <p:txBody>
          <a:bodyPr wrap="none" lIns="0" tIns="0" rIns="0" bIns="0" rtlCol="0">
            <a:spAutoFit/>
          </a:bodyPr>
          <a:lstStyle/>
          <a:p>
            <a:pPr algn="ctr">
              <a:lnSpc>
                <a:spcPct val="90000"/>
              </a:lnSpc>
            </a:pPr>
            <a:r>
              <a:rPr lang="en-US" sz="7200" b="1" i="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APPENDIX</a:t>
            </a:r>
          </a:p>
        </p:txBody>
      </p:sp>
      <p:pic>
        <p:nvPicPr>
          <p:cNvPr id="5" name="Picture 4">
            <a:extLst>
              <a:ext uri="{FF2B5EF4-FFF2-40B4-BE49-F238E27FC236}">
                <a16:creationId xmlns:a16="http://schemas.microsoft.com/office/drawing/2014/main" id="{A24532C9-19DD-A049-A8F9-4A6AB3AE5BC7}"/>
              </a:ext>
            </a:extLst>
          </p:cNvPr>
          <p:cNvPicPr>
            <a:picLocks noChangeAspect="1"/>
          </p:cNvPicPr>
          <p:nvPr userDrawn="1"/>
        </p:nvPicPr>
        <p:blipFill>
          <a:blip r:embed="rId2"/>
          <a:srcRect/>
          <a:stretch/>
        </p:blipFill>
        <p:spPr>
          <a:xfrm>
            <a:off x="10994570" y="6392234"/>
            <a:ext cx="1030962" cy="358958"/>
          </a:xfrm>
          <a:prstGeom prst="rect">
            <a:avLst/>
          </a:prstGeom>
        </p:spPr>
      </p:pic>
      <p:sp>
        <p:nvSpPr>
          <p:cNvPr id="2" name="TextBox 1">
            <a:extLst>
              <a:ext uri="{FF2B5EF4-FFF2-40B4-BE49-F238E27FC236}">
                <a16:creationId xmlns:a16="http://schemas.microsoft.com/office/drawing/2014/main" id="{1A8A49AD-0089-16C1-0CC5-448C9DD0E261}"/>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251391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8_Blank - Whit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5DC9220-1B03-7147-A500-D922A74BEEB8}"/>
              </a:ext>
            </a:extLst>
          </p:cNvPr>
          <p:cNvSpPr txBox="1"/>
          <p:nvPr userDrawn="1"/>
        </p:nvSpPr>
        <p:spPr>
          <a:xfrm>
            <a:off x="416859" y="389968"/>
            <a:ext cx="11358283" cy="207877"/>
          </a:xfrm>
          <a:prstGeom prst="rect">
            <a:avLst/>
          </a:prstGeom>
          <a:noFill/>
        </p:spPr>
        <p:txBody>
          <a:bodyPr wrap="square" lIns="0" tIns="0" rIns="0" bIns="0" rtlCol="0">
            <a:spAutoFit/>
          </a:bodyPr>
          <a:lstStyle/>
          <a:p>
            <a:r>
              <a:rPr lang="en-US" sz="1351" b="1" i="0" spc="71" baseline="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EUX</a:t>
            </a:r>
            <a:r>
              <a:rPr lang="en-US" sz="1351" b="1" i="0" spc="71" baseline="0">
                <a:solidFill>
                  <a:schemeClr val="bg2"/>
                </a:solidFill>
                <a:latin typeface="Helvetica Neue" panose="02000503000000020004" pitchFamily="2" charset="0"/>
                <a:ea typeface="Helvetica Neue" panose="02000503000000020004" pitchFamily="2" charset="0"/>
                <a:cs typeface="Helvetica Neue" panose="02000503000000020004" pitchFamily="2" charset="0"/>
              </a:rPr>
              <a:t> STYLEBRARY</a:t>
            </a:r>
          </a:p>
        </p:txBody>
      </p:sp>
      <p:sp>
        <p:nvSpPr>
          <p:cNvPr id="6" name="TextBox 5">
            <a:extLst>
              <a:ext uri="{FF2B5EF4-FFF2-40B4-BE49-F238E27FC236}">
                <a16:creationId xmlns:a16="http://schemas.microsoft.com/office/drawing/2014/main" id="{581E8F0C-0D16-174C-9217-323886EAF2D7}"/>
              </a:ext>
            </a:extLst>
          </p:cNvPr>
          <p:cNvSpPr txBox="1"/>
          <p:nvPr userDrawn="1"/>
        </p:nvSpPr>
        <p:spPr>
          <a:xfrm>
            <a:off x="416859" y="666966"/>
            <a:ext cx="11358283" cy="307777"/>
          </a:xfrm>
          <a:prstGeom prst="rect">
            <a:avLst/>
          </a:prstGeom>
          <a:noFill/>
        </p:spPr>
        <p:txBody>
          <a:bodyPr wrap="square" lIns="0" tIns="0" rIns="0" bIns="0" rtlCol="0">
            <a:spAutoFit/>
          </a:bodyPr>
          <a:lstStyle/>
          <a:p>
            <a:r>
              <a:rPr lang="en-US" sz="2000" b="1" i="0" spc="0" baseline="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Design elements to elevate your presentation</a:t>
            </a:r>
          </a:p>
        </p:txBody>
      </p:sp>
      <p:pic>
        <p:nvPicPr>
          <p:cNvPr id="8" name="Picture 7">
            <a:extLst>
              <a:ext uri="{FF2B5EF4-FFF2-40B4-BE49-F238E27FC236}">
                <a16:creationId xmlns:a16="http://schemas.microsoft.com/office/drawing/2014/main" id="{68F93A5C-31EF-E54A-BBC2-82BF2452E631}"/>
              </a:ext>
            </a:extLst>
          </p:cNvPr>
          <p:cNvPicPr>
            <a:picLocks noChangeAspect="1"/>
          </p:cNvPicPr>
          <p:nvPr userDrawn="1"/>
        </p:nvPicPr>
        <p:blipFill>
          <a:blip r:embed="rId2"/>
          <a:srcRect/>
          <a:stretch/>
        </p:blipFill>
        <p:spPr>
          <a:xfrm>
            <a:off x="10994571" y="6392234"/>
            <a:ext cx="1030960" cy="358958"/>
          </a:xfrm>
          <a:prstGeom prst="rect">
            <a:avLst/>
          </a:prstGeom>
        </p:spPr>
      </p:pic>
      <p:sp>
        <p:nvSpPr>
          <p:cNvPr id="2" name="TextBox 1">
            <a:extLst>
              <a:ext uri="{FF2B5EF4-FFF2-40B4-BE49-F238E27FC236}">
                <a16:creationId xmlns:a16="http://schemas.microsoft.com/office/drawing/2014/main" id="{CCA708F1-4C49-2E45-939C-FBA8F02DAD07}"/>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2101620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Photo Grid 2x2">
    <p:spTree>
      <p:nvGrpSpPr>
        <p:cNvPr id="1" name=""/>
        <p:cNvGrpSpPr/>
        <p:nvPr/>
      </p:nvGrpSpPr>
      <p:grpSpPr>
        <a:xfrm>
          <a:off x="0" y="0"/>
          <a:ext cx="0" cy="0"/>
          <a:chOff x="0" y="0"/>
          <a:chExt cx="0" cy="0"/>
        </a:xfrm>
      </p:grpSpPr>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13710" y="0"/>
            <a:ext cx="12178289" cy="497834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4" name="Text Placeholder 2">
            <a:extLst>
              <a:ext uri="{FF2B5EF4-FFF2-40B4-BE49-F238E27FC236}">
                <a16:creationId xmlns:a16="http://schemas.microsoft.com/office/drawing/2014/main" id="{C86E8863-14A2-7246-96D8-0CA63B56D8AD}"/>
              </a:ext>
            </a:extLst>
          </p:cNvPr>
          <p:cNvSpPr>
            <a:spLocks noGrp="1"/>
          </p:cNvSpPr>
          <p:nvPr>
            <p:ph type="body" sz="quarter" idx="41" hasCustomPrompt="1"/>
          </p:nvPr>
        </p:nvSpPr>
        <p:spPr>
          <a:xfrm>
            <a:off x="641684" y="5278747"/>
            <a:ext cx="3405626" cy="1354770"/>
          </a:xfrm>
          <a:noFill/>
          <a:ln>
            <a:noFill/>
          </a:ln>
        </p:spPr>
        <p:txBody>
          <a:bodyPr lIns="91440" anchor="t">
            <a:normAutofit/>
          </a:bodyPr>
          <a:lstStyle>
            <a:lvl1pPr marL="0" indent="0" algn="l">
              <a:spcBef>
                <a:spcPts val="0"/>
              </a:spcBef>
              <a:buNone/>
              <a:defRPr sz="1200" b="1" i="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Subhead title</a:t>
            </a:r>
          </a:p>
          <a:p>
            <a:pPr lvl="0"/>
            <a:r>
              <a:rPr lang="en-US"/>
              <a:t>Body Copy lorem ipsum dolor sit </a:t>
            </a:r>
            <a:r>
              <a:rPr lang="en-US" err="1"/>
              <a:t>amet</a:t>
            </a:r>
            <a:r>
              <a:rPr lang="en-US"/>
              <a:t>, seta </a:t>
            </a:r>
            <a:r>
              <a:rPr lang="en-US" err="1"/>
              <a:t>consetetur</a:t>
            </a:r>
            <a:r>
              <a:rPr lang="en-US"/>
              <a:t> </a:t>
            </a:r>
            <a:r>
              <a:rPr lang="en-US" err="1"/>
              <a:t>sadipscing</a:t>
            </a:r>
            <a:r>
              <a:rPr lang="en-US"/>
              <a:t> </a:t>
            </a:r>
            <a:r>
              <a:rPr lang="en-US" err="1"/>
              <a:t>elit</a:t>
            </a:r>
            <a:r>
              <a:rPr lang="en-US"/>
              <a:t>, sed diam </a:t>
            </a:r>
            <a:r>
              <a:rPr lang="en-US" err="1"/>
              <a:t>nonumy</a:t>
            </a:r>
            <a:r>
              <a:rPr lang="en-US"/>
              <a:t> </a:t>
            </a:r>
            <a:r>
              <a:rPr lang="en-US" err="1"/>
              <a:t>euismod</a:t>
            </a:r>
            <a:endParaRPr lang="en-US"/>
          </a:p>
        </p:txBody>
      </p:sp>
      <p:sp>
        <p:nvSpPr>
          <p:cNvPr id="66" name="Text Placeholder 2">
            <a:extLst>
              <a:ext uri="{FF2B5EF4-FFF2-40B4-BE49-F238E27FC236}">
                <a16:creationId xmlns:a16="http://schemas.microsoft.com/office/drawing/2014/main" id="{86D74E76-AF6F-5247-814E-B1279B2648EA}"/>
              </a:ext>
            </a:extLst>
          </p:cNvPr>
          <p:cNvSpPr>
            <a:spLocks noGrp="1"/>
          </p:cNvSpPr>
          <p:nvPr>
            <p:ph type="body" sz="quarter" idx="43" hasCustomPrompt="1"/>
          </p:nvPr>
        </p:nvSpPr>
        <p:spPr>
          <a:xfrm>
            <a:off x="4450761" y="5284278"/>
            <a:ext cx="3284880" cy="1354770"/>
          </a:xfrm>
          <a:noFill/>
          <a:ln>
            <a:noFill/>
          </a:ln>
        </p:spPr>
        <p:txBody>
          <a:bodyPr lIns="91440" anchor="t">
            <a:normAutofit/>
          </a:bodyPr>
          <a:lstStyle>
            <a:lvl1pPr marL="0" indent="0" algn="l">
              <a:spcBef>
                <a:spcPts val="0"/>
              </a:spcBef>
              <a:buNone/>
              <a:defRPr sz="1200" b="1" i="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Body Copy lorem ipsum dolor sit </a:t>
            </a:r>
            <a:r>
              <a:rPr lang="en-US" err="1"/>
              <a:t>amet</a:t>
            </a:r>
            <a:r>
              <a:rPr lang="en-US"/>
              <a:t>, seta </a:t>
            </a:r>
            <a:r>
              <a:rPr lang="en-US" err="1"/>
              <a:t>consetetur</a:t>
            </a:r>
            <a:r>
              <a:rPr lang="en-US"/>
              <a:t> </a:t>
            </a:r>
            <a:r>
              <a:rPr lang="en-US" err="1"/>
              <a:t>sadipscing</a:t>
            </a:r>
            <a:r>
              <a:rPr lang="en-US"/>
              <a:t> </a:t>
            </a:r>
            <a:r>
              <a:rPr lang="en-US" err="1"/>
              <a:t>elit</a:t>
            </a:r>
            <a:r>
              <a:rPr lang="en-US"/>
              <a:t>, sed diam </a:t>
            </a:r>
            <a:r>
              <a:rPr lang="en-US" err="1"/>
              <a:t>nonumy</a:t>
            </a:r>
            <a:r>
              <a:rPr lang="en-US"/>
              <a:t> </a:t>
            </a:r>
            <a:r>
              <a:rPr lang="en-US" err="1"/>
              <a:t>euismod</a:t>
            </a:r>
            <a:endParaRPr lang="en-US"/>
          </a:p>
        </p:txBody>
      </p:sp>
      <p:sp>
        <p:nvSpPr>
          <p:cNvPr id="68" name="Text Placeholder 2">
            <a:extLst>
              <a:ext uri="{FF2B5EF4-FFF2-40B4-BE49-F238E27FC236}">
                <a16:creationId xmlns:a16="http://schemas.microsoft.com/office/drawing/2014/main" id="{22BC0918-ED9C-A94F-8E18-D9C3850F6C30}"/>
              </a:ext>
            </a:extLst>
          </p:cNvPr>
          <p:cNvSpPr>
            <a:spLocks noGrp="1"/>
          </p:cNvSpPr>
          <p:nvPr>
            <p:ph type="body" sz="quarter" idx="45" hasCustomPrompt="1"/>
          </p:nvPr>
        </p:nvSpPr>
        <p:spPr>
          <a:xfrm>
            <a:off x="8139092" y="5278747"/>
            <a:ext cx="3405625" cy="1354770"/>
          </a:xfrm>
          <a:noFill/>
          <a:ln>
            <a:noFill/>
          </a:ln>
        </p:spPr>
        <p:txBody>
          <a:bodyPr lIns="91440" anchor="t">
            <a:normAutofit/>
          </a:bodyPr>
          <a:lstStyle>
            <a:lvl1pPr marL="0" indent="0" algn="l">
              <a:spcBef>
                <a:spcPts val="0"/>
              </a:spcBef>
              <a:buNone/>
              <a:defRPr sz="1200" b="1" i="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57189" indent="0">
              <a:buNone/>
              <a:defRPr>
                <a:latin typeface="Arial" panose="020B0604020202020204" pitchFamily="34" charset="0"/>
                <a:cs typeface="Arial" panose="020B0604020202020204" pitchFamily="34" charset="0"/>
              </a:defRPr>
            </a:lvl2pPr>
            <a:lvl3pPr marL="914377" indent="0">
              <a:buNone/>
              <a:defRPr>
                <a:latin typeface="Arial" panose="020B0604020202020204" pitchFamily="34" charset="0"/>
                <a:cs typeface="Arial" panose="020B0604020202020204" pitchFamily="34" charset="0"/>
              </a:defRPr>
            </a:lvl3pPr>
            <a:lvl4pPr marL="1371566" indent="0">
              <a:buNone/>
              <a:defRPr>
                <a:latin typeface="Arial" panose="020B0604020202020204" pitchFamily="34" charset="0"/>
                <a:cs typeface="Arial" panose="020B0604020202020204" pitchFamily="34" charset="0"/>
              </a:defRPr>
            </a:lvl4pPr>
            <a:lvl5pPr marL="1828754" indent="0">
              <a:buNone/>
              <a:defRPr>
                <a:latin typeface="Arial" panose="020B0604020202020204" pitchFamily="34" charset="0"/>
                <a:cs typeface="Arial" panose="020B0604020202020204" pitchFamily="34" charset="0"/>
              </a:defRPr>
            </a:lvl5pPr>
          </a:lstStyle>
          <a:p>
            <a:pPr lvl="0"/>
            <a:r>
              <a:rPr lang="en-US"/>
              <a:t>Title</a:t>
            </a:r>
          </a:p>
          <a:p>
            <a:pPr lvl="0"/>
            <a:r>
              <a:rPr lang="en-US"/>
              <a:t>Body Copy lorem ipsum dolor sit </a:t>
            </a:r>
            <a:r>
              <a:rPr lang="en-US" err="1"/>
              <a:t>amet</a:t>
            </a:r>
            <a:r>
              <a:rPr lang="en-US"/>
              <a:t>, seta </a:t>
            </a:r>
            <a:r>
              <a:rPr lang="en-US" err="1"/>
              <a:t>consetetur</a:t>
            </a:r>
            <a:r>
              <a:rPr lang="en-US"/>
              <a:t> </a:t>
            </a:r>
            <a:r>
              <a:rPr lang="en-US" err="1"/>
              <a:t>sadipscing</a:t>
            </a:r>
            <a:r>
              <a:rPr lang="en-US"/>
              <a:t> </a:t>
            </a:r>
            <a:r>
              <a:rPr lang="en-US" err="1"/>
              <a:t>elit</a:t>
            </a:r>
            <a:r>
              <a:rPr lang="en-US"/>
              <a:t>, sed diam </a:t>
            </a:r>
            <a:r>
              <a:rPr lang="en-US" err="1"/>
              <a:t>nonumy</a:t>
            </a:r>
            <a:r>
              <a:rPr lang="en-US"/>
              <a:t> </a:t>
            </a:r>
            <a:r>
              <a:rPr lang="en-US" err="1"/>
              <a:t>euismod</a:t>
            </a:r>
            <a:endParaRPr lang="en-US"/>
          </a:p>
        </p:txBody>
      </p:sp>
      <p:sp>
        <p:nvSpPr>
          <p:cNvPr id="2" name="TextBox 1">
            <a:extLst>
              <a:ext uri="{FF2B5EF4-FFF2-40B4-BE49-F238E27FC236}">
                <a16:creationId xmlns:a16="http://schemas.microsoft.com/office/drawing/2014/main" id="{2CEEC894-384F-114B-4C60-9131C13F1F27}"/>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394096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Light - FullImage">
    <p:bg>
      <p:bgPr>
        <a:solidFill>
          <a:schemeClr val="bg1"/>
        </a:solidFill>
        <a:effectLst/>
      </p:bgPr>
    </p:bg>
    <p:spTree>
      <p:nvGrpSpPr>
        <p:cNvPr id="1" name=""/>
        <p:cNvGrpSpPr/>
        <p:nvPr/>
      </p:nvGrpSpPr>
      <p:grpSpPr>
        <a:xfrm>
          <a:off x="0" y="0"/>
          <a:ext cx="0" cy="0"/>
          <a:chOff x="0" y="0"/>
          <a:chExt cx="0" cy="0"/>
        </a:xfrm>
      </p:grpSpPr>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0" y="0"/>
            <a:ext cx="12186404" cy="6857998"/>
          </a:xfrm>
          <a:solidFill>
            <a:schemeClr val="bg2">
              <a:lumMod val="20000"/>
              <a:lumOff val="80000"/>
            </a:schemeClr>
          </a:solidFill>
        </p:spPr>
        <p:txBody>
          <a:bodyPr anchor="ctr">
            <a:normAutofit/>
          </a:bodyPr>
          <a:lstStyle>
            <a:lvl1pPr marL="0" indent="0" algn="ctr">
              <a:buNone/>
              <a:defRPr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r>
              <a:rPr lang="en-US"/>
              <a:t>Click to add Photo</a:t>
            </a:r>
          </a:p>
        </p:txBody>
      </p:sp>
    </p:spTree>
    <p:extLst>
      <p:ext uri="{BB962C8B-B14F-4D97-AF65-F5344CB8AC3E}">
        <p14:creationId xmlns:p14="http://schemas.microsoft.com/office/powerpoint/2010/main" val="64293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ark - FullImage">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0" y="0"/>
            <a:ext cx="12192000" cy="6857998"/>
          </a:xfrm>
          <a:solidFill>
            <a:schemeClr val="accent1"/>
          </a:solidFill>
        </p:spPr>
        <p:txBody>
          <a:bodyPr vert="horz" lIns="0" tIns="0" rIns="0" bIns="0" rtlCol="0" anchor="ctr">
            <a:normAutofit/>
          </a:bodyPr>
          <a:lstStyle>
            <a:lvl1pPr>
              <a:defRPr lang="en-US" sz="800" b="0" i="0">
                <a:solidFill>
                  <a:schemeClr val="bg1"/>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Tree>
    <p:extLst>
      <p:ext uri="{BB962C8B-B14F-4D97-AF65-F5344CB8AC3E}">
        <p14:creationId xmlns:p14="http://schemas.microsoft.com/office/powerpoint/2010/main" val="208366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 FullImage with Border">
    <p:spTree>
      <p:nvGrpSpPr>
        <p:cNvPr id="1" name=""/>
        <p:cNvGrpSpPr/>
        <p:nvPr/>
      </p:nvGrpSpPr>
      <p:grpSpPr>
        <a:xfrm>
          <a:off x="0" y="0"/>
          <a:ext cx="0" cy="0"/>
          <a:chOff x="0" y="0"/>
          <a:chExt cx="0" cy="0"/>
        </a:xfrm>
      </p:grpSpPr>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218931" y="218941"/>
            <a:ext cx="11754136" cy="6420122"/>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EFC5ECCD-0C04-D8A5-B48A-2E9808F465B8}"/>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22083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ark - FullImage with Border">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218931" y="218941"/>
            <a:ext cx="11754136" cy="6420122"/>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678FF2C3-ECC1-03B4-49C4-84286B383019}"/>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421800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Photo Grid 2x2">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6205476" y="218942"/>
            <a:ext cx="5767592" cy="6419168"/>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218932"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9" name="Picture Placeholder 3">
            <a:extLst>
              <a:ext uri="{FF2B5EF4-FFF2-40B4-BE49-F238E27FC236}">
                <a16:creationId xmlns:a16="http://schemas.microsoft.com/office/drawing/2014/main" id="{0ECA8051-75F3-0E48-A550-7809DA46C137}"/>
              </a:ext>
            </a:extLst>
          </p:cNvPr>
          <p:cNvSpPr>
            <a:spLocks noGrp="1"/>
          </p:cNvSpPr>
          <p:nvPr>
            <p:ph type="pic" sz="quarter" idx="14" hasCustomPrompt="1"/>
          </p:nvPr>
        </p:nvSpPr>
        <p:spPr>
          <a:xfrm>
            <a:off x="218932"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9522E4BC-CCC4-E0E6-9400-8F3CDF73303B}"/>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53727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3_Photo Grid 2x2">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6205476" y="218942"/>
            <a:ext cx="5767592" cy="6419168"/>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218932"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9" name="Picture Placeholder 3">
            <a:extLst>
              <a:ext uri="{FF2B5EF4-FFF2-40B4-BE49-F238E27FC236}">
                <a16:creationId xmlns:a16="http://schemas.microsoft.com/office/drawing/2014/main" id="{0ECA8051-75F3-0E48-A550-7809DA46C137}"/>
              </a:ext>
            </a:extLst>
          </p:cNvPr>
          <p:cNvSpPr>
            <a:spLocks noGrp="1"/>
          </p:cNvSpPr>
          <p:nvPr>
            <p:ph type="pic" sz="quarter" idx="14" hasCustomPrompt="1"/>
          </p:nvPr>
        </p:nvSpPr>
        <p:spPr>
          <a:xfrm>
            <a:off x="218932"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FE80BD57-3762-4470-A367-8B063AC006D8}"/>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552029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Photo Grid 2x2">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218939" y="218942"/>
            <a:ext cx="5767592" cy="6419168"/>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6205476"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9" name="Picture Placeholder 3">
            <a:extLst>
              <a:ext uri="{FF2B5EF4-FFF2-40B4-BE49-F238E27FC236}">
                <a16:creationId xmlns:a16="http://schemas.microsoft.com/office/drawing/2014/main" id="{0ECA8051-75F3-0E48-A550-7809DA46C137}"/>
              </a:ext>
            </a:extLst>
          </p:cNvPr>
          <p:cNvSpPr>
            <a:spLocks noGrp="1"/>
          </p:cNvSpPr>
          <p:nvPr>
            <p:ph type="pic" sz="quarter" idx="14" hasCustomPrompt="1"/>
          </p:nvPr>
        </p:nvSpPr>
        <p:spPr>
          <a:xfrm>
            <a:off x="6191757"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D12A9379-159E-844D-A966-18410FBB904C}"/>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78877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Photo Grid 2x2">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218939" y="218942"/>
            <a:ext cx="5767592" cy="6419168"/>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6205476"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9" name="Picture Placeholder 3">
            <a:extLst>
              <a:ext uri="{FF2B5EF4-FFF2-40B4-BE49-F238E27FC236}">
                <a16:creationId xmlns:a16="http://schemas.microsoft.com/office/drawing/2014/main" id="{0ECA8051-75F3-0E48-A550-7809DA46C137}"/>
              </a:ext>
            </a:extLst>
          </p:cNvPr>
          <p:cNvSpPr>
            <a:spLocks noGrp="1"/>
          </p:cNvSpPr>
          <p:nvPr>
            <p:ph type="pic" sz="quarter" idx="14" hasCustomPrompt="1"/>
          </p:nvPr>
        </p:nvSpPr>
        <p:spPr>
          <a:xfrm>
            <a:off x="6191757"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88B1BDE4-F6F5-7BC2-1D9E-9B712C18B1B2}"/>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697543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Photo Grid 2x2">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218939"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3" name="Picture Placeholder 3">
            <a:extLst>
              <a:ext uri="{FF2B5EF4-FFF2-40B4-BE49-F238E27FC236}">
                <a16:creationId xmlns:a16="http://schemas.microsoft.com/office/drawing/2014/main" id="{E5FEEFF2-FA4E-1542-8E90-FC94F50B73AD}"/>
              </a:ext>
            </a:extLst>
          </p:cNvPr>
          <p:cNvSpPr>
            <a:spLocks noGrp="1"/>
          </p:cNvSpPr>
          <p:nvPr>
            <p:ph type="pic" sz="quarter" idx="12" hasCustomPrompt="1"/>
          </p:nvPr>
        </p:nvSpPr>
        <p:spPr>
          <a:xfrm>
            <a:off x="205211"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6205476"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9" name="Picture Placeholder 3">
            <a:extLst>
              <a:ext uri="{FF2B5EF4-FFF2-40B4-BE49-F238E27FC236}">
                <a16:creationId xmlns:a16="http://schemas.microsoft.com/office/drawing/2014/main" id="{0ECA8051-75F3-0E48-A550-7809DA46C137}"/>
              </a:ext>
            </a:extLst>
          </p:cNvPr>
          <p:cNvSpPr>
            <a:spLocks noGrp="1"/>
          </p:cNvSpPr>
          <p:nvPr>
            <p:ph type="pic" sz="quarter" idx="14" hasCustomPrompt="1"/>
          </p:nvPr>
        </p:nvSpPr>
        <p:spPr>
          <a:xfrm>
            <a:off x="6191757"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56CCAB19-ECCD-50FE-D541-7C827B47CD84}"/>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46975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6_Photo Grid 2x2">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218939"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3" name="Picture Placeholder 3">
            <a:extLst>
              <a:ext uri="{FF2B5EF4-FFF2-40B4-BE49-F238E27FC236}">
                <a16:creationId xmlns:a16="http://schemas.microsoft.com/office/drawing/2014/main" id="{E5FEEFF2-FA4E-1542-8E90-FC94F50B73AD}"/>
              </a:ext>
            </a:extLst>
          </p:cNvPr>
          <p:cNvSpPr>
            <a:spLocks noGrp="1"/>
          </p:cNvSpPr>
          <p:nvPr>
            <p:ph type="pic" sz="quarter" idx="12" hasCustomPrompt="1"/>
          </p:nvPr>
        </p:nvSpPr>
        <p:spPr>
          <a:xfrm>
            <a:off x="205211"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8" name="Picture Placeholder 3">
            <a:extLst>
              <a:ext uri="{FF2B5EF4-FFF2-40B4-BE49-F238E27FC236}">
                <a16:creationId xmlns:a16="http://schemas.microsoft.com/office/drawing/2014/main" id="{28663DB1-007D-1E46-A783-7E8FA31FFE41}"/>
              </a:ext>
            </a:extLst>
          </p:cNvPr>
          <p:cNvSpPr>
            <a:spLocks noGrp="1"/>
          </p:cNvSpPr>
          <p:nvPr>
            <p:ph type="pic" sz="quarter" idx="13" hasCustomPrompt="1"/>
          </p:nvPr>
        </p:nvSpPr>
        <p:spPr>
          <a:xfrm>
            <a:off x="6205476" y="218941"/>
            <a:ext cx="5767592" cy="3098699"/>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149" name="Picture Placeholder 3">
            <a:extLst>
              <a:ext uri="{FF2B5EF4-FFF2-40B4-BE49-F238E27FC236}">
                <a16:creationId xmlns:a16="http://schemas.microsoft.com/office/drawing/2014/main" id="{0ECA8051-75F3-0E48-A550-7809DA46C137}"/>
              </a:ext>
            </a:extLst>
          </p:cNvPr>
          <p:cNvSpPr>
            <a:spLocks noGrp="1"/>
          </p:cNvSpPr>
          <p:nvPr>
            <p:ph type="pic" sz="quarter" idx="14" hasCustomPrompt="1"/>
          </p:nvPr>
        </p:nvSpPr>
        <p:spPr>
          <a:xfrm>
            <a:off x="6191757" y="3536577"/>
            <a:ext cx="5781311" cy="310153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E5D6B754-F6A2-B600-26CE-5689634CCD50}"/>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2722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Photo Grid 8x4">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218940"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2" name="Picture Placeholder 3">
            <a:extLst>
              <a:ext uri="{FF2B5EF4-FFF2-40B4-BE49-F238E27FC236}">
                <a16:creationId xmlns:a16="http://schemas.microsoft.com/office/drawing/2014/main" id="{BA8CCB36-B370-D146-BA3D-BFFD3880831E}"/>
              </a:ext>
            </a:extLst>
          </p:cNvPr>
          <p:cNvSpPr>
            <a:spLocks noGrp="1"/>
          </p:cNvSpPr>
          <p:nvPr>
            <p:ph type="pic" sz="quarter" idx="11" hasCustomPrompt="1"/>
          </p:nvPr>
        </p:nvSpPr>
        <p:spPr>
          <a:xfrm>
            <a:off x="1715552"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3" name="Picture Placeholder 3">
            <a:extLst>
              <a:ext uri="{FF2B5EF4-FFF2-40B4-BE49-F238E27FC236}">
                <a16:creationId xmlns:a16="http://schemas.microsoft.com/office/drawing/2014/main" id="{E5FEEFF2-FA4E-1542-8E90-FC94F50B73AD}"/>
              </a:ext>
            </a:extLst>
          </p:cNvPr>
          <p:cNvSpPr>
            <a:spLocks noGrp="1"/>
          </p:cNvSpPr>
          <p:nvPr>
            <p:ph type="pic" sz="quarter" idx="12" hasCustomPrompt="1"/>
          </p:nvPr>
        </p:nvSpPr>
        <p:spPr>
          <a:xfrm>
            <a:off x="3198501"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4" name="Picture Placeholder 3">
            <a:extLst>
              <a:ext uri="{FF2B5EF4-FFF2-40B4-BE49-F238E27FC236}">
                <a16:creationId xmlns:a16="http://schemas.microsoft.com/office/drawing/2014/main" id="{DB7092DA-B632-2441-A711-9438ACC993F4}"/>
              </a:ext>
            </a:extLst>
          </p:cNvPr>
          <p:cNvSpPr>
            <a:spLocks noGrp="1"/>
          </p:cNvSpPr>
          <p:nvPr>
            <p:ph type="pic" sz="quarter" idx="13" hasCustomPrompt="1"/>
          </p:nvPr>
        </p:nvSpPr>
        <p:spPr>
          <a:xfrm>
            <a:off x="4708841"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5" name="Picture Placeholder 3">
            <a:extLst>
              <a:ext uri="{FF2B5EF4-FFF2-40B4-BE49-F238E27FC236}">
                <a16:creationId xmlns:a16="http://schemas.microsoft.com/office/drawing/2014/main" id="{B0B5BE7B-87DB-6947-9413-C5F86F7D3DCA}"/>
              </a:ext>
            </a:extLst>
          </p:cNvPr>
          <p:cNvSpPr>
            <a:spLocks noGrp="1"/>
          </p:cNvSpPr>
          <p:nvPr>
            <p:ph type="pic" sz="quarter" idx="14" hasCustomPrompt="1"/>
          </p:nvPr>
        </p:nvSpPr>
        <p:spPr>
          <a:xfrm>
            <a:off x="6205467"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6" name="Picture Placeholder 3">
            <a:extLst>
              <a:ext uri="{FF2B5EF4-FFF2-40B4-BE49-F238E27FC236}">
                <a16:creationId xmlns:a16="http://schemas.microsoft.com/office/drawing/2014/main" id="{8779C245-13F0-5241-8A14-4522D434124F}"/>
              </a:ext>
            </a:extLst>
          </p:cNvPr>
          <p:cNvSpPr>
            <a:spLocks noGrp="1"/>
          </p:cNvSpPr>
          <p:nvPr>
            <p:ph type="pic" sz="quarter" idx="15" hasCustomPrompt="1"/>
          </p:nvPr>
        </p:nvSpPr>
        <p:spPr>
          <a:xfrm>
            <a:off x="7702079"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7" name="Picture Placeholder 3">
            <a:extLst>
              <a:ext uri="{FF2B5EF4-FFF2-40B4-BE49-F238E27FC236}">
                <a16:creationId xmlns:a16="http://schemas.microsoft.com/office/drawing/2014/main" id="{3B8D59C3-D9BC-D046-A256-F2AC11BD08AC}"/>
              </a:ext>
            </a:extLst>
          </p:cNvPr>
          <p:cNvSpPr>
            <a:spLocks noGrp="1"/>
          </p:cNvSpPr>
          <p:nvPr>
            <p:ph type="pic" sz="quarter" idx="16" hasCustomPrompt="1"/>
          </p:nvPr>
        </p:nvSpPr>
        <p:spPr>
          <a:xfrm>
            <a:off x="9185028"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8" name="Picture Placeholder 3">
            <a:extLst>
              <a:ext uri="{FF2B5EF4-FFF2-40B4-BE49-F238E27FC236}">
                <a16:creationId xmlns:a16="http://schemas.microsoft.com/office/drawing/2014/main" id="{975194C7-AC31-3346-BCA7-E051E8E29102}"/>
              </a:ext>
            </a:extLst>
          </p:cNvPr>
          <p:cNvSpPr>
            <a:spLocks noGrp="1"/>
          </p:cNvSpPr>
          <p:nvPr>
            <p:ph type="pic" sz="quarter" idx="17" hasCustomPrompt="1"/>
          </p:nvPr>
        </p:nvSpPr>
        <p:spPr>
          <a:xfrm>
            <a:off x="10695368"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9" name="Picture Placeholder 3">
            <a:extLst>
              <a:ext uri="{FF2B5EF4-FFF2-40B4-BE49-F238E27FC236}">
                <a16:creationId xmlns:a16="http://schemas.microsoft.com/office/drawing/2014/main" id="{D8AA15FA-F095-7D41-9B50-8BB94F8E1D5B}"/>
              </a:ext>
            </a:extLst>
          </p:cNvPr>
          <p:cNvSpPr>
            <a:spLocks noGrp="1"/>
          </p:cNvSpPr>
          <p:nvPr>
            <p:ph type="pic" sz="quarter" idx="18" hasCustomPrompt="1"/>
          </p:nvPr>
        </p:nvSpPr>
        <p:spPr>
          <a:xfrm>
            <a:off x="218940"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0" name="Picture Placeholder 3">
            <a:extLst>
              <a:ext uri="{FF2B5EF4-FFF2-40B4-BE49-F238E27FC236}">
                <a16:creationId xmlns:a16="http://schemas.microsoft.com/office/drawing/2014/main" id="{A31E8A78-586E-6E40-8D43-E8889C3509B7}"/>
              </a:ext>
            </a:extLst>
          </p:cNvPr>
          <p:cNvSpPr>
            <a:spLocks noGrp="1"/>
          </p:cNvSpPr>
          <p:nvPr>
            <p:ph type="pic" sz="quarter" idx="19" hasCustomPrompt="1"/>
          </p:nvPr>
        </p:nvSpPr>
        <p:spPr>
          <a:xfrm>
            <a:off x="1715552"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1" name="Picture Placeholder 3">
            <a:extLst>
              <a:ext uri="{FF2B5EF4-FFF2-40B4-BE49-F238E27FC236}">
                <a16:creationId xmlns:a16="http://schemas.microsoft.com/office/drawing/2014/main" id="{7FF0FDFC-8D84-3E4D-901B-B1F73D5CBF89}"/>
              </a:ext>
            </a:extLst>
          </p:cNvPr>
          <p:cNvSpPr>
            <a:spLocks noGrp="1"/>
          </p:cNvSpPr>
          <p:nvPr>
            <p:ph type="pic" sz="quarter" idx="20" hasCustomPrompt="1"/>
          </p:nvPr>
        </p:nvSpPr>
        <p:spPr>
          <a:xfrm>
            <a:off x="3198501"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2" name="Picture Placeholder 3">
            <a:extLst>
              <a:ext uri="{FF2B5EF4-FFF2-40B4-BE49-F238E27FC236}">
                <a16:creationId xmlns:a16="http://schemas.microsoft.com/office/drawing/2014/main" id="{646D6605-38B8-3545-A7CB-987646D26CFC}"/>
              </a:ext>
            </a:extLst>
          </p:cNvPr>
          <p:cNvSpPr>
            <a:spLocks noGrp="1"/>
          </p:cNvSpPr>
          <p:nvPr>
            <p:ph type="pic" sz="quarter" idx="21" hasCustomPrompt="1"/>
          </p:nvPr>
        </p:nvSpPr>
        <p:spPr>
          <a:xfrm>
            <a:off x="4708841"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3" name="Picture Placeholder 3">
            <a:extLst>
              <a:ext uri="{FF2B5EF4-FFF2-40B4-BE49-F238E27FC236}">
                <a16:creationId xmlns:a16="http://schemas.microsoft.com/office/drawing/2014/main" id="{68001A24-921C-2044-8E62-8283B793D592}"/>
              </a:ext>
            </a:extLst>
          </p:cNvPr>
          <p:cNvSpPr>
            <a:spLocks noGrp="1"/>
          </p:cNvSpPr>
          <p:nvPr>
            <p:ph type="pic" sz="quarter" idx="22" hasCustomPrompt="1"/>
          </p:nvPr>
        </p:nvSpPr>
        <p:spPr>
          <a:xfrm>
            <a:off x="6205467"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4" name="Picture Placeholder 3">
            <a:extLst>
              <a:ext uri="{FF2B5EF4-FFF2-40B4-BE49-F238E27FC236}">
                <a16:creationId xmlns:a16="http://schemas.microsoft.com/office/drawing/2014/main" id="{BDA94392-C878-C84C-8869-827AFFC1B1C9}"/>
              </a:ext>
            </a:extLst>
          </p:cNvPr>
          <p:cNvSpPr>
            <a:spLocks noGrp="1"/>
          </p:cNvSpPr>
          <p:nvPr>
            <p:ph type="pic" sz="quarter" idx="23" hasCustomPrompt="1"/>
          </p:nvPr>
        </p:nvSpPr>
        <p:spPr>
          <a:xfrm>
            <a:off x="7702079"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5" name="Picture Placeholder 3">
            <a:extLst>
              <a:ext uri="{FF2B5EF4-FFF2-40B4-BE49-F238E27FC236}">
                <a16:creationId xmlns:a16="http://schemas.microsoft.com/office/drawing/2014/main" id="{50618EC4-1845-A04E-9F4A-A02A4263A84F}"/>
              </a:ext>
            </a:extLst>
          </p:cNvPr>
          <p:cNvSpPr>
            <a:spLocks noGrp="1"/>
          </p:cNvSpPr>
          <p:nvPr>
            <p:ph type="pic" sz="quarter" idx="24" hasCustomPrompt="1"/>
          </p:nvPr>
        </p:nvSpPr>
        <p:spPr>
          <a:xfrm>
            <a:off x="9185028"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6" name="Picture Placeholder 3">
            <a:extLst>
              <a:ext uri="{FF2B5EF4-FFF2-40B4-BE49-F238E27FC236}">
                <a16:creationId xmlns:a16="http://schemas.microsoft.com/office/drawing/2014/main" id="{ABB9E89A-99BA-BC47-A1B0-7CE06A73D207}"/>
              </a:ext>
            </a:extLst>
          </p:cNvPr>
          <p:cNvSpPr>
            <a:spLocks noGrp="1"/>
          </p:cNvSpPr>
          <p:nvPr>
            <p:ph type="pic" sz="quarter" idx="25" hasCustomPrompt="1"/>
          </p:nvPr>
        </p:nvSpPr>
        <p:spPr>
          <a:xfrm>
            <a:off x="10695368"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7" name="Picture Placeholder 3">
            <a:extLst>
              <a:ext uri="{FF2B5EF4-FFF2-40B4-BE49-F238E27FC236}">
                <a16:creationId xmlns:a16="http://schemas.microsoft.com/office/drawing/2014/main" id="{12F7AC1F-8525-EF4E-ACD7-F1E86979A57D}"/>
              </a:ext>
            </a:extLst>
          </p:cNvPr>
          <p:cNvSpPr>
            <a:spLocks noGrp="1"/>
          </p:cNvSpPr>
          <p:nvPr>
            <p:ph type="pic" sz="quarter" idx="26" hasCustomPrompt="1"/>
          </p:nvPr>
        </p:nvSpPr>
        <p:spPr>
          <a:xfrm>
            <a:off x="218940"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8" name="Picture Placeholder 3">
            <a:extLst>
              <a:ext uri="{FF2B5EF4-FFF2-40B4-BE49-F238E27FC236}">
                <a16:creationId xmlns:a16="http://schemas.microsoft.com/office/drawing/2014/main" id="{12072C7C-6B5B-8E4E-BCFB-B344FA87996F}"/>
              </a:ext>
            </a:extLst>
          </p:cNvPr>
          <p:cNvSpPr>
            <a:spLocks noGrp="1"/>
          </p:cNvSpPr>
          <p:nvPr>
            <p:ph type="pic" sz="quarter" idx="27" hasCustomPrompt="1"/>
          </p:nvPr>
        </p:nvSpPr>
        <p:spPr>
          <a:xfrm>
            <a:off x="1715552"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9" name="Picture Placeholder 3">
            <a:extLst>
              <a:ext uri="{FF2B5EF4-FFF2-40B4-BE49-F238E27FC236}">
                <a16:creationId xmlns:a16="http://schemas.microsoft.com/office/drawing/2014/main" id="{27244FA1-BE16-6940-8B0E-4BB96DEBAE89}"/>
              </a:ext>
            </a:extLst>
          </p:cNvPr>
          <p:cNvSpPr>
            <a:spLocks noGrp="1"/>
          </p:cNvSpPr>
          <p:nvPr>
            <p:ph type="pic" sz="quarter" idx="28" hasCustomPrompt="1"/>
          </p:nvPr>
        </p:nvSpPr>
        <p:spPr>
          <a:xfrm>
            <a:off x="3198501"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0" name="Picture Placeholder 3">
            <a:extLst>
              <a:ext uri="{FF2B5EF4-FFF2-40B4-BE49-F238E27FC236}">
                <a16:creationId xmlns:a16="http://schemas.microsoft.com/office/drawing/2014/main" id="{4C369DF3-D2AB-D04E-B4BD-B67882E5A3CC}"/>
              </a:ext>
            </a:extLst>
          </p:cNvPr>
          <p:cNvSpPr>
            <a:spLocks noGrp="1"/>
          </p:cNvSpPr>
          <p:nvPr>
            <p:ph type="pic" sz="quarter" idx="29" hasCustomPrompt="1"/>
          </p:nvPr>
        </p:nvSpPr>
        <p:spPr>
          <a:xfrm>
            <a:off x="4708841"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1" name="Picture Placeholder 3">
            <a:extLst>
              <a:ext uri="{FF2B5EF4-FFF2-40B4-BE49-F238E27FC236}">
                <a16:creationId xmlns:a16="http://schemas.microsoft.com/office/drawing/2014/main" id="{2C301EE8-5413-2F47-919A-5131EF73B9F5}"/>
              </a:ext>
            </a:extLst>
          </p:cNvPr>
          <p:cNvSpPr>
            <a:spLocks noGrp="1"/>
          </p:cNvSpPr>
          <p:nvPr>
            <p:ph type="pic" sz="quarter" idx="30" hasCustomPrompt="1"/>
          </p:nvPr>
        </p:nvSpPr>
        <p:spPr>
          <a:xfrm>
            <a:off x="6205467"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2" name="Picture Placeholder 3">
            <a:extLst>
              <a:ext uri="{FF2B5EF4-FFF2-40B4-BE49-F238E27FC236}">
                <a16:creationId xmlns:a16="http://schemas.microsoft.com/office/drawing/2014/main" id="{8E51D443-F3DB-AC40-AC3E-42EC13D36A9A}"/>
              </a:ext>
            </a:extLst>
          </p:cNvPr>
          <p:cNvSpPr>
            <a:spLocks noGrp="1"/>
          </p:cNvSpPr>
          <p:nvPr>
            <p:ph type="pic" sz="quarter" idx="31" hasCustomPrompt="1"/>
          </p:nvPr>
        </p:nvSpPr>
        <p:spPr>
          <a:xfrm>
            <a:off x="7702079"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3" name="Picture Placeholder 3">
            <a:extLst>
              <a:ext uri="{FF2B5EF4-FFF2-40B4-BE49-F238E27FC236}">
                <a16:creationId xmlns:a16="http://schemas.microsoft.com/office/drawing/2014/main" id="{993CF3D7-2B8A-C143-9CAA-957C55CF7A57}"/>
              </a:ext>
            </a:extLst>
          </p:cNvPr>
          <p:cNvSpPr>
            <a:spLocks noGrp="1"/>
          </p:cNvSpPr>
          <p:nvPr>
            <p:ph type="pic" sz="quarter" idx="32" hasCustomPrompt="1"/>
          </p:nvPr>
        </p:nvSpPr>
        <p:spPr>
          <a:xfrm>
            <a:off x="9185028"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4" name="Picture Placeholder 3">
            <a:extLst>
              <a:ext uri="{FF2B5EF4-FFF2-40B4-BE49-F238E27FC236}">
                <a16:creationId xmlns:a16="http://schemas.microsoft.com/office/drawing/2014/main" id="{8389CE6F-BD01-8044-B167-F4D5ED8165A0}"/>
              </a:ext>
            </a:extLst>
          </p:cNvPr>
          <p:cNvSpPr>
            <a:spLocks noGrp="1"/>
          </p:cNvSpPr>
          <p:nvPr>
            <p:ph type="pic" sz="quarter" idx="33" hasCustomPrompt="1"/>
          </p:nvPr>
        </p:nvSpPr>
        <p:spPr>
          <a:xfrm>
            <a:off x="10695368"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5" name="Picture Placeholder 3">
            <a:extLst>
              <a:ext uri="{FF2B5EF4-FFF2-40B4-BE49-F238E27FC236}">
                <a16:creationId xmlns:a16="http://schemas.microsoft.com/office/drawing/2014/main" id="{6FF637D2-A8C1-7D4E-ACB9-7D97E3296878}"/>
              </a:ext>
            </a:extLst>
          </p:cNvPr>
          <p:cNvSpPr>
            <a:spLocks noGrp="1"/>
          </p:cNvSpPr>
          <p:nvPr>
            <p:ph type="pic" sz="quarter" idx="34" hasCustomPrompt="1"/>
          </p:nvPr>
        </p:nvSpPr>
        <p:spPr>
          <a:xfrm>
            <a:off x="218940"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6" name="Picture Placeholder 3">
            <a:extLst>
              <a:ext uri="{FF2B5EF4-FFF2-40B4-BE49-F238E27FC236}">
                <a16:creationId xmlns:a16="http://schemas.microsoft.com/office/drawing/2014/main" id="{C6A6E9F3-86A7-354D-8634-C2088E1ED165}"/>
              </a:ext>
            </a:extLst>
          </p:cNvPr>
          <p:cNvSpPr>
            <a:spLocks noGrp="1"/>
          </p:cNvSpPr>
          <p:nvPr>
            <p:ph type="pic" sz="quarter" idx="35" hasCustomPrompt="1"/>
          </p:nvPr>
        </p:nvSpPr>
        <p:spPr>
          <a:xfrm>
            <a:off x="1715552"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7" name="Picture Placeholder 3">
            <a:extLst>
              <a:ext uri="{FF2B5EF4-FFF2-40B4-BE49-F238E27FC236}">
                <a16:creationId xmlns:a16="http://schemas.microsoft.com/office/drawing/2014/main" id="{3C73D6FA-42D0-7444-8894-254C3681E061}"/>
              </a:ext>
            </a:extLst>
          </p:cNvPr>
          <p:cNvSpPr>
            <a:spLocks noGrp="1"/>
          </p:cNvSpPr>
          <p:nvPr>
            <p:ph type="pic" sz="quarter" idx="36" hasCustomPrompt="1"/>
          </p:nvPr>
        </p:nvSpPr>
        <p:spPr>
          <a:xfrm>
            <a:off x="3198501"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8" name="Picture Placeholder 3">
            <a:extLst>
              <a:ext uri="{FF2B5EF4-FFF2-40B4-BE49-F238E27FC236}">
                <a16:creationId xmlns:a16="http://schemas.microsoft.com/office/drawing/2014/main" id="{7AC875BD-693D-CC4C-A119-8A061777A76C}"/>
              </a:ext>
            </a:extLst>
          </p:cNvPr>
          <p:cNvSpPr>
            <a:spLocks noGrp="1"/>
          </p:cNvSpPr>
          <p:nvPr>
            <p:ph type="pic" sz="quarter" idx="37" hasCustomPrompt="1"/>
          </p:nvPr>
        </p:nvSpPr>
        <p:spPr>
          <a:xfrm>
            <a:off x="4708841"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9" name="Picture Placeholder 3">
            <a:extLst>
              <a:ext uri="{FF2B5EF4-FFF2-40B4-BE49-F238E27FC236}">
                <a16:creationId xmlns:a16="http://schemas.microsoft.com/office/drawing/2014/main" id="{3C114219-FB67-7242-BC17-3CA1D35CE8FA}"/>
              </a:ext>
            </a:extLst>
          </p:cNvPr>
          <p:cNvSpPr>
            <a:spLocks noGrp="1"/>
          </p:cNvSpPr>
          <p:nvPr>
            <p:ph type="pic" sz="quarter" idx="38" hasCustomPrompt="1"/>
          </p:nvPr>
        </p:nvSpPr>
        <p:spPr>
          <a:xfrm>
            <a:off x="6205467"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0" name="Picture Placeholder 3">
            <a:extLst>
              <a:ext uri="{FF2B5EF4-FFF2-40B4-BE49-F238E27FC236}">
                <a16:creationId xmlns:a16="http://schemas.microsoft.com/office/drawing/2014/main" id="{8915503B-0236-554D-9624-24318D0E848B}"/>
              </a:ext>
            </a:extLst>
          </p:cNvPr>
          <p:cNvSpPr>
            <a:spLocks noGrp="1"/>
          </p:cNvSpPr>
          <p:nvPr>
            <p:ph type="pic" sz="quarter" idx="39" hasCustomPrompt="1"/>
          </p:nvPr>
        </p:nvSpPr>
        <p:spPr>
          <a:xfrm>
            <a:off x="7702079"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1" name="Picture Placeholder 3">
            <a:extLst>
              <a:ext uri="{FF2B5EF4-FFF2-40B4-BE49-F238E27FC236}">
                <a16:creationId xmlns:a16="http://schemas.microsoft.com/office/drawing/2014/main" id="{30AA9636-6D40-6541-9522-0F2F58D9358D}"/>
              </a:ext>
            </a:extLst>
          </p:cNvPr>
          <p:cNvSpPr>
            <a:spLocks noGrp="1"/>
          </p:cNvSpPr>
          <p:nvPr>
            <p:ph type="pic" sz="quarter" idx="40" hasCustomPrompt="1"/>
          </p:nvPr>
        </p:nvSpPr>
        <p:spPr>
          <a:xfrm>
            <a:off x="9185028"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2" name="Picture Placeholder 3">
            <a:extLst>
              <a:ext uri="{FF2B5EF4-FFF2-40B4-BE49-F238E27FC236}">
                <a16:creationId xmlns:a16="http://schemas.microsoft.com/office/drawing/2014/main" id="{061C7972-6AB8-554F-9614-CAF4D64451BB}"/>
              </a:ext>
            </a:extLst>
          </p:cNvPr>
          <p:cNvSpPr>
            <a:spLocks noGrp="1"/>
          </p:cNvSpPr>
          <p:nvPr>
            <p:ph type="pic" sz="quarter" idx="41" hasCustomPrompt="1"/>
          </p:nvPr>
        </p:nvSpPr>
        <p:spPr>
          <a:xfrm>
            <a:off x="10695368"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0435EE4B-B9C1-5698-3EB0-E2DDA6C382A7}"/>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rgbClr val="000000"/>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37934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Photo Grid 8x4">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31" name="Picture Placeholder 3">
            <a:extLst>
              <a:ext uri="{FF2B5EF4-FFF2-40B4-BE49-F238E27FC236}">
                <a16:creationId xmlns:a16="http://schemas.microsoft.com/office/drawing/2014/main" id="{5736DB90-0BB2-1E46-B17E-24F957926D82}"/>
              </a:ext>
            </a:extLst>
          </p:cNvPr>
          <p:cNvSpPr>
            <a:spLocks noGrp="1"/>
          </p:cNvSpPr>
          <p:nvPr>
            <p:ph type="pic" sz="quarter" idx="10" hasCustomPrompt="1"/>
          </p:nvPr>
        </p:nvSpPr>
        <p:spPr>
          <a:xfrm>
            <a:off x="218940"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2" name="Picture Placeholder 3">
            <a:extLst>
              <a:ext uri="{FF2B5EF4-FFF2-40B4-BE49-F238E27FC236}">
                <a16:creationId xmlns:a16="http://schemas.microsoft.com/office/drawing/2014/main" id="{BA8CCB36-B370-D146-BA3D-BFFD3880831E}"/>
              </a:ext>
            </a:extLst>
          </p:cNvPr>
          <p:cNvSpPr>
            <a:spLocks noGrp="1"/>
          </p:cNvSpPr>
          <p:nvPr>
            <p:ph type="pic" sz="quarter" idx="11" hasCustomPrompt="1"/>
          </p:nvPr>
        </p:nvSpPr>
        <p:spPr>
          <a:xfrm>
            <a:off x="1715552"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3" name="Picture Placeholder 3">
            <a:extLst>
              <a:ext uri="{FF2B5EF4-FFF2-40B4-BE49-F238E27FC236}">
                <a16:creationId xmlns:a16="http://schemas.microsoft.com/office/drawing/2014/main" id="{E5FEEFF2-FA4E-1542-8E90-FC94F50B73AD}"/>
              </a:ext>
            </a:extLst>
          </p:cNvPr>
          <p:cNvSpPr>
            <a:spLocks noGrp="1"/>
          </p:cNvSpPr>
          <p:nvPr>
            <p:ph type="pic" sz="quarter" idx="12" hasCustomPrompt="1"/>
          </p:nvPr>
        </p:nvSpPr>
        <p:spPr>
          <a:xfrm>
            <a:off x="3198501"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4" name="Picture Placeholder 3">
            <a:extLst>
              <a:ext uri="{FF2B5EF4-FFF2-40B4-BE49-F238E27FC236}">
                <a16:creationId xmlns:a16="http://schemas.microsoft.com/office/drawing/2014/main" id="{DB7092DA-B632-2441-A711-9438ACC993F4}"/>
              </a:ext>
            </a:extLst>
          </p:cNvPr>
          <p:cNvSpPr>
            <a:spLocks noGrp="1"/>
          </p:cNvSpPr>
          <p:nvPr>
            <p:ph type="pic" sz="quarter" idx="13" hasCustomPrompt="1"/>
          </p:nvPr>
        </p:nvSpPr>
        <p:spPr>
          <a:xfrm>
            <a:off x="4708841"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5" name="Picture Placeholder 3">
            <a:extLst>
              <a:ext uri="{FF2B5EF4-FFF2-40B4-BE49-F238E27FC236}">
                <a16:creationId xmlns:a16="http://schemas.microsoft.com/office/drawing/2014/main" id="{B0B5BE7B-87DB-6947-9413-C5F86F7D3DCA}"/>
              </a:ext>
            </a:extLst>
          </p:cNvPr>
          <p:cNvSpPr>
            <a:spLocks noGrp="1"/>
          </p:cNvSpPr>
          <p:nvPr>
            <p:ph type="pic" sz="quarter" idx="14" hasCustomPrompt="1"/>
          </p:nvPr>
        </p:nvSpPr>
        <p:spPr>
          <a:xfrm>
            <a:off x="6205467"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6" name="Picture Placeholder 3">
            <a:extLst>
              <a:ext uri="{FF2B5EF4-FFF2-40B4-BE49-F238E27FC236}">
                <a16:creationId xmlns:a16="http://schemas.microsoft.com/office/drawing/2014/main" id="{8779C245-13F0-5241-8A14-4522D434124F}"/>
              </a:ext>
            </a:extLst>
          </p:cNvPr>
          <p:cNvSpPr>
            <a:spLocks noGrp="1"/>
          </p:cNvSpPr>
          <p:nvPr>
            <p:ph type="pic" sz="quarter" idx="15" hasCustomPrompt="1"/>
          </p:nvPr>
        </p:nvSpPr>
        <p:spPr>
          <a:xfrm>
            <a:off x="7702079"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7" name="Picture Placeholder 3">
            <a:extLst>
              <a:ext uri="{FF2B5EF4-FFF2-40B4-BE49-F238E27FC236}">
                <a16:creationId xmlns:a16="http://schemas.microsoft.com/office/drawing/2014/main" id="{3B8D59C3-D9BC-D046-A256-F2AC11BD08AC}"/>
              </a:ext>
            </a:extLst>
          </p:cNvPr>
          <p:cNvSpPr>
            <a:spLocks noGrp="1"/>
          </p:cNvSpPr>
          <p:nvPr>
            <p:ph type="pic" sz="quarter" idx="16" hasCustomPrompt="1"/>
          </p:nvPr>
        </p:nvSpPr>
        <p:spPr>
          <a:xfrm>
            <a:off x="9185028"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8" name="Picture Placeholder 3">
            <a:extLst>
              <a:ext uri="{FF2B5EF4-FFF2-40B4-BE49-F238E27FC236}">
                <a16:creationId xmlns:a16="http://schemas.microsoft.com/office/drawing/2014/main" id="{975194C7-AC31-3346-BCA7-E051E8E29102}"/>
              </a:ext>
            </a:extLst>
          </p:cNvPr>
          <p:cNvSpPr>
            <a:spLocks noGrp="1"/>
          </p:cNvSpPr>
          <p:nvPr>
            <p:ph type="pic" sz="quarter" idx="17" hasCustomPrompt="1"/>
          </p:nvPr>
        </p:nvSpPr>
        <p:spPr>
          <a:xfrm>
            <a:off x="10695368" y="218941"/>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39" name="Picture Placeholder 3">
            <a:extLst>
              <a:ext uri="{FF2B5EF4-FFF2-40B4-BE49-F238E27FC236}">
                <a16:creationId xmlns:a16="http://schemas.microsoft.com/office/drawing/2014/main" id="{D8AA15FA-F095-7D41-9B50-8BB94F8E1D5B}"/>
              </a:ext>
            </a:extLst>
          </p:cNvPr>
          <p:cNvSpPr>
            <a:spLocks noGrp="1"/>
          </p:cNvSpPr>
          <p:nvPr>
            <p:ph type="pic" sz="quarter" idx="18" hasCustomPrompt="1"/>
          </p:nvPr>
        </p:nvSpPr>
        <p:spPr>
          <a:xfrm>
            <a:off x="218940"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0" name="Picture Placeholder 3">
            <a:extLst>
              <a:ext uri="{FF2B5EF4-FFF2-40B4-BE49-F238E27FC236}">
                <a16:creationId xmlns:a16="http://schemas.microsoft.com/office/drawing/2014/main" id="{A31E8A78-586E-6E40-8D43-E8889C3509B7}"/>
              </a:ext>
            </a:extLst>
          </p:cNvPr>
          <p:cNvSpPr>
            <a:spLocks noGrp="1"/>
          </p:cNvSpPr>
          <p:nvPr>
            <p:ph type="pic" sz="quarter" idx="19" hasCustomPrompt="1"/>
          </p:nvPr>
        </p:nvSpPr>
        <p:spPr>
          <a:xfrm>
            <a:off x="1715552"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1" name="Picture Placeholder 3">
            <a:extLst>
              <a:ext uri="{FF2B5EF4-FFF2-40B4-BE49-F238E27FC236}">
                <a16:creationId xmlns:a16="http://schemas.microsoft.com/office/drawing/2014/main" id="{7FF0FDFC-8D84-3E4D-901B-B1F73D5CBF89}"/>
              </a:ext>
            </a:extLst>
          </p:cNvPr>
          <p:cNvSpPr>
            <a:spLocks noGrp="1"/>
          </p:cNvSpPr>
          <p:nvPr>
            <p:ph type="pic" sz="quarter" idx="20" hasCustomPrompt="1"/>
          </p:nvPr>
        </p:nvSpPr>
        <p:spPr>
          <a:xfrm>
            <a:off x="3198501"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2" name="Picture Placeholder 3">
            <a:extLst>
              <a:ext uri="{FF2B5EF4-FFF2-40B4-BE49-F238E27FC236}">
                <a16:creationId xmlns:a16="http://schemas.microsoft.com/office/drawing/2014/main" id="{646D6605-38B8-3545-A7CB-987646D26CFC}"/>
              </a:ext>
            </a:extLst>
          </p:cNvPr>
          <p:cNvSpPr>
            <a:spLocks noGrp="1"/>
          </p:cNvSpPr>
          <p:nvPr>
            <p:ph type="pic" sz="quarter" idx="21" hasCustomPrompt="1"/>
          </p:nvPr>
        </p:nvSpPr>
        <p:spPr>
          <a:xfrm>
            <a:off x="4708841"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3" name="Picture Placeholder 3">
            <a:extLst>
              <a:ext uri="{FF2B5EF4-FFF2-40B4-BE49-F238E27FC236}">
                <a16:creationId xmlns:a16="http://schemas.microsoft.com/office/drawing/2014/main" id="{68001A24-921C-2044-8E62-8283B793D592}"/>
              </a:ext>
            </a:extLst>
          </p:cNvPr>
          <p:cNvSpPr>
            <a:spLocks noGrp="1"/>
          </p:cNvSpPr>
          <p:nvPr>
            <p:ph type="pic" sz="quarter" idx="22" hasCustomPrompt="1"/>
          </p:nvPr>
        </p:nvSpPr>
        <p:spPr>
          <a:xfrm>
            <a:off x="6205467"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4" name="Picture Placeholder 3">
            <a:extLst>
              <a:ext uri="{FF2B5EF4-FFF2-40B4-BE49-F238E27FC236}">
                <a16:creationId xmlns:a16="http://schemas.microsoft.com/office/drawing/2014/main" id="{BDA94392-C878-C84C-8869-827AFFC1B1C9}"/>
              </a:ext>
            </a:extLst>
          </p:cNvPr>
          <p:cNvSpPr>
            <a:spLocks noGrp="1"/>
          </p:cNvSpPr>
          <p:nvPr>
            <p:ph type="pic" sz="quarter" idx="23" hasCustomPrompt="1"/>
          </p:nvPr>
        </p:nvSpPr>
        <p:spPr>
          <a:xfrm>
            <a:off x="7702079"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5" name="Picture Placeholder 3">
            <a:extLst>
              <a:ext uri="{FF2B5EF4-FFF2-40B4-BE49-F238E27FC236}">
                <a16:creationId xmlns:a16="http://schemas.microsoft.com/office/drawing/2014/main" id="{50618EC4-1845-A04E-9F4A-A02A4263A84F}"/>
              </a:ext>
            </a:extLst>
          </p:cNvPr>
          <p:cNvSpPr>
            <a:spLocks noGrp="1"/>
          </p:cNvSpPr>
          <p:nvPr>
            <p:ph type="pic" sz="quarter" idx="24" hasCustomPrompt="1"/>
          </p:nvPr>
        </p:nvSpPr>
        <p:spPr>
          <a:xfrm>
            <a:off x="9185028"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6" name="Picture Placeholder 3">
            <a:extLst>
              <a:ext uri="{FF2B5EF4-FFF2-40B4-BE49-F238E27FC236}">
                <a16:creationId xmlns:a16="http://schemas.microsoft.com/office/drawing/2014/main" id="{ABB9E89A-99BA-BC47-A1B0-7CE06A73D207}"/>
              </a:ext>
            </a:extLst>
          </p:cNvPr>
          <p:cNvSpPr>
            <a:spLocks noGrp="1"/>
          </p:cNvSpPr>
          <p:nvPr>
            <p:ph type="pic" sz="quarter" idx="25" hasCustomPrompt="1"/>
          </p:nvPr>
        </p:nvSpPr>
        <p:spPr>
          <a:xfrm>
            <a:off x="10695368" y="1878706"/>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7" name="Picture Placeholder 3">
            <a:extLst>
              <a:ext uri="{FF2B5EF4-FFF2-40B4-BE49-F238E27FC236}">
                <a16:creationId xmlns:a16="http://schemas.microsoft.com/office/drawing/2014/main" id="{12F7AC1F-8525-EF4E-ACD7-F1E86979A57D}"/>
              </a:ext>
            </a:extLst>
          </p:cNvPr>
          <p:cNvSpPr>
            <a:spLocks noGrp="1"/>
          </p:cNvSpPr>
          <p:nvPr>
            <p:ph type="pic" sz="quarter" idx="26" hasCustomPrompt="1"/>
          </p:nvPr>
        </p:nvSpPr>
        <p:spPr>
          <a:xfrm>
            <a:off x="218940"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8" name="Picture Placeholder 3">
            <a:extLst>
              <a:ext uri="{FF2B5EF4-FFF2-40B4-BE49-F238E27FC236}">
                <a16:creationId xmlns:a16="http://schemas.microsoft.com/office/drawing/2014/main" id="{12072C7C-6B5B-8E4E-BCFB-B344FA87996F}"/>
              </a:ext>
            </a:extLst>
          </p:cNvPr>
          <p:cNvSpPr>
            <a:spLocks noGrp="1"/>
          </p:cNvSpPr>
          <p:nvPr>
            <p:ph type="pic" sz="quarter" idx="27" hasCustomPrompt="1"/>
          </p:nvPr>
        </p:nvSpPr>
        <p:spPr>
          <a:xfrm>
            <a:off x="1715552"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49" name="Picture Placeholder 3">
            <a:extLst>
              <a:ext uri="{FF2B5EF4-FFF2-40B4-BE49-F238E27FC236}">
                <a16:creationId xmlns:a16="http://schemas.microsoft.com/office/drawing/2014/main" id="{27244FA1-BE16-6940-8B0E-4BB96DEBAE89}"/>
              </a:ext>
            </a:extLst>
          </p:cNvPr>
          <p:cNvSpPr>
            <a:spLocks noGrp="1"/>
          </p:cNvSpPr>
          <p:nvPr>
            <p:ph type="pic" sz="quarter" idx="28" hasCustomPrompt="1"/>
          </p:nvPr>
        </p:nvSpPr>
        <p:spPr>
          <a:xfrm>
            <a:off x="3198501"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0" name="Picture Placeholder 3">
            <a:extLst>
              <a:ext uri="{FF2B5EF4-FFF2-40B4-BE49-F238E27FC236}">
                <a16:creationId xmlns:a16="http://schemas.microsoft.com/office/drawing/2014/main" id="{4C369DF3-D2AB-D04E-B4BD-B67882E5A3CC}"/>
              </a:ext>
            </a:extLst>
          </p:cNvPr>
          <p:cNvSpPr>
            <a:spLocks noGrp="1"/>
          </p:cNvSpPr>
          <p:nvPr>
            <p:ph type="pic" sz="quarter" idx="29" hasCustomPrompt="1"/>
          </p:nvPr>
        </p:nvSpPr>
        <p:spPr>
          <a:xfrm>
            <a:off x="4708841"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1" name="Picture Placeholder 3">
            <a:extLst>
              <a:ext uri="{FF2B5EF4-FFF2-40B4-BE49-F238E27FC236}">
                <a16:creationId xmlns:a16="http://schemas.microsoft.com/office/drawing/2014/main" id="{2C301EE8-5413-2F47-919A-5131EF73B9F5}"/>
              </a:ext>
            </a:extLst>
          </p:cNvPr>
          <p:cNvSpPr>
            <a:spLocks noGrp="1"/>
          </p:cNvSpPr>
          <p:nvPr>
            <p:ph type="pic" sz="quarter" idx="30" hasCustomPrompt="1"/>
          </p:nvPr>
        </p:nvSpPr>
        <p:spPr>
          <a:xfrm>
            <a:off x="6205467"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2" name="Picture Placeholder 3">
            <a:extLst>
              <a:ext uri="{FF2B5EF4-FFF2-40B4-BE49-F238E27FC236}">
                <a16:creationId xmlns:a16="http://schemas.microsoft.com/office/drawing/2014/main" id="{8E51D443-F3DB-AC40-AC3E-42EC13D36A9A}"/>
              </a:ext>
            </a:extLst>
          </p:cNvPr>
          <p:cNvSpPr>
            <a:spLocks noGrp="1"/>
          </p:cNvSpPr>
          <p:nvPr>
            <p:ph type="pic" sz="quarter" idx="31" hasCustomPrompt="1"/>
          </p:nvPr>
        </p:nvSpPr>
        <p:spPr>
          <a:xfrm>
            <a:off x="7702079"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3" name="Picture Placeholder 3">
            <a:extLst>
              <a:ext uri="{FF2B5EF4-FFF2-40B4-BE49-F238E27FC236}">
                <a16:creationId xmlns:a16="http://schemas.microsoft.com/office/drawing/2014/main" id="{993CF3D7-2B8A-C143-9CAA-957C55CF7A57}"/>
              </a:ext>
            </a:extLst>
          </p:cNvPr>
          <p:cNvSpPr>
            <a:spLocks noGrp="1"/>
          </p:cNvSpPr>
          <p:nvPr>
            <p:ph type="pic" sz="quarter" idx="32" hasCustomPrompt="1"/>
          </p:nvPr>
        </p:nvSpPr>
        <p:spPr>
          <a:xfrm>
            <a:off x="9185028"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4" name="Picture Placeholder 3">
            <a:extLst>
              <a:ext uri="{FF2B5EF4-FFF2-40B4-BE49-F238E27FC236}">
                <a16:creationId xmlns:a16="http://schemas.microsoft.com/office/drawing/2014/main" id="{8389CE6F-BD01-8044-B167-F4D5ED8165A0}"/>
              </a:ext>
            </a:extLst>
          </p:cNvPr>
          <p:cNvSpPr>
            <a:spLocks noGrp="1"/>
          </p:cNvSpPr>
          <p:nvPr>
            <p:ph type="pic" sz="quarter" idx="33" hasCustomPrompt="1"/>
          </p:nvPr>
        </p:nvSpPr>
        <p:spPr>
          <a:xfrm>
            <a:off x="10695368" y="3538470"/>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5" name="Picture Placeholder 3">
            <a:extLst>
              <a:ext uri="{FF2B5EF4-FFF2-40B4-BE49-F238E27FC236}">
                <a16:creationId xmlns:a16="http://schemas.microsoft.com/office/drawing/2014/main" id="{6FF637D2-A8C1-7D4E-ACB9-7D97E3296878}"/>
              </a:ext>
            </a:extLst>
          </p:cNvPr>
          <p:cNvSpPr>
            <a:spLocks noGrp="1"/>
          </p:cNvSpPr>
          <p:nvPr>
            <p:ph type="pic" sz="quarter" idx="34" hasCustomPrompt="1"/>
          </p:nvPr>
        </p:nvSpPr>
        <p:spPr>
          <a:xfrm>
            <a:off x="218940"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6" name="Picture Placeholder 3">
            <a:extLst>
              <a:ext uri="{FF2B5EF4-FFF2-40B4-BE49-F238E27FC236}">
                <a16:creationId xmlns:a16="http://schemas.microsoft.com/office/drawing/2014/main" id="{C6A6E9F3-86A7-354D-8634-C2088E1ED165}"/>
              </a:ext>
            </a:extLst>
          </p:cNvPr>
          <p:cNvSpPr>
            <a:spLocks noGrp="1"/>
          </p:cNvSpPr>
          <p:nvPr>
            <p:ph type="pic" sz="quarter" idx="35" hasCustomPrompt="1"/>
          </p:nvPr>
        </p:nvSpPr>
        <p:spPr>
          <a:xfrm>
            <a:off x="1715552"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7" name="Picture Placeholder 3">
            <a:extLst>
              <a:ext uri="{FF2B5EF4-FFF2-40B4-BE49-F238E27FC236}">
                <a16:creationId xmlns:a16="http://schemas.microsoft.com/office/drawing/2014/main" id="{3C73D6FA-42D0-7444-8894-254C3681E061}"/>
              </a:ext>
            </a:extLst>
          </p:cNvPr>
          <p:cNvSpPr>
            <a:spLocks noGrp="1"/>
          </p:cNvSpPr>
          <p:nvPr>
            <p:ph type="pic" sz="quarter" idx="36" hasCustomPrompt="1"/>
          </p:nvPr>
        </p:nvSpPr>
        <p:spPr>
          <a:xfrm>
            <a:off x="3198501"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8" name="Picture Placeholder 3">
            <a:extLst>
              <a:ext uri="{FF2B5EF4-FFF2-40B4-BE49-F238E27FC236}">
                <a16:creationId xmlns:a16="http://schemas.microsoft.com/office/drawing/2014/main" id="{7AC875BD-693D-CC4C-A119-8A061777A76C}"/>
              </a:ext>
            </a:extLst>
          </p:cNvPr>
          <p:cNvSpPr>
            <a:spLocks noGrp="1"/>
          </p:cNvSpPr>
          <p:nvPr>
            <p:ph type="pic" sz="quarter" idx="37" hasCustomPrompt="1"/>
          </p:nvPr>
        </p:nvSpPr>
        <p:spPr>
          <a:xfrm>
            <a:off x="4708841"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59" name="Picture Placeholder 3">
            <a:extLst>
              <a:ext uri="{FF2B5EF4-FFF2-40B4-BE49-F238E27FC236}">
                <a16:creationId xmlns:a16="http://schemas.microsoft.com/office/drawing/2014/main" id="{3C114219-FB67-7242-BC17-3CA1D35CE8FA}"/>
              </a:ext>
            </a:extLst>
          </p:cNvPr>
          <p:cNvSpPr>
            <a:spLocks noGrp="1"/>
          </p:cNvSpPr>
          <p:nvPr>
            <p:ph type="pic" sz="quarter" idx="38" hasCustomPrompt="1"/>
          </p:nvPr>
        </p:nvSpPr>
        <p:spPr>
          <a:xfrm>
            <a:off x="6205467"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0" name="Picture Placeholder 3">
            <a:extLst>
              <a:ext uri="{FF2B5EF4-FFF2-40B4-BE49-F238E27FC236}">
                <a16:creationId xmlns:a16="http://schemas.microsoft.com/office/drawing/2014/main" id="{8915503B-0236-554D-9624-24318D0E848B}"/>
              </a:ext>
            </a:extLst>
          </p:cNvPr>
          <p:cNvSpPr>
            <a:spLocks noGrp="1"/>
          </p:cNvSpPr>
          <p:nvPr>
            <p:ph type="pic" sz="quarter" idx="39" hasCustomPrompt="1"/>
          </p:nvPr>
        </p:nvSpPr>
        <p:spPr>
          <a:xfrm>
            <a:off x="7702079"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1" name="Picture Placeholder 3">
            <a:extLst>
              <a:ext uri="{FF2B5EF4-FFF2-40B4-BE49-F238E27FC236}">
                <a16:creationId xmlns:a16="http://schemas.microsoft.com/office/drawing/2014/main" id="{30AA9636-6D40-6541-9522-0F2F58D9358D}"/>
              </a:ext>
            </a:extLst>
          </p:cNvPr>
          <p:cNvSpPr>
            <a:spLocks noGrp="1"/>
          </p:cNvSpPr>
          <p:nvPr>
            <p:ph type="pic" sz="quarter" idx="40" hasCustomPrompt="1"/>
          </p:nvPr>
        </p:nvSpPr>
        <p:spPr>
          <a:xfrm>
            <a:off x="9185028"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62" name="Picture Placeholder 3">
            <a:extLst>
              <a:ext uri="{FF2B5EF4-FFF2-40B4-BE49-F238E27FC236}">
                <a16:creationId xmlns:a16="http://schemas.microsoft.com/office/drawing/2014/main" id="{061C7972-6AB8-554F-9614-CAF4D64451BB}"/>
              </a:ext>
            </a:extLst>
          </p:cNvPr>
          <p:cNvSpPr>
            <a:spLocks noGrp="1"/>
          </p:cNvSpPr>
          <p:nvPr>
            <p:ph type="pic" sz="quarter" idx="41" hasCustomPrompt="1"/>
          </p:nvPr>
        </p:nvSpPr>
        <p:spPr>
          <a:xfrm>
            <a:off x="10695368" y="5198233"/>
            <a:ext cx="1277680" cy="1440823"/>
          </a:xfrm>
          <a:solidFill>
            <a:schemeClr val="bg2">
              <a:lumMod val="20000"/>
              <a:lumOff val="80000"/>
            </a:schemeClr>
          </a:solidFill>
        </p:spPr>
        <p:txBody>
          <a:bodyPr vert="horz" lIns="0" tIns="0" rIns="0" bIns="0" rtlCol="0" anchor="ctr">
            <a:normAutofit/>
          </a:bodyPr>
          <a:lstStyle>
            <a:lvl1pPr>
              <a:defRPr lang="en-US" sz="800" b="0" i="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defRPr>
            </a:lvl1pPr>
          </a:lstStyle>
          <a:p>
            <a:pPr marL="0" lvl="0" indent="0" algn="ctr">
              <a:buNone/>
            </a:pPr>
            <a:r>
              <a:rPr lang="en-US"/>
              <a:t>Click to add Photo</a:t>
            </a:r>
          </a:p>
        </p:txBody>
      </p:sp>
      <p:sp>
        <p:nvSpPr>
          <p:cNvPr id="2" name="TextBox 1">
            <a:extLst>
              <a:ext uri="{FF2B5EF4-FFF2-40B4-BE49-F238E27FC236}">
                <a16:creationId xmlns:a16="http://schemas.microsoft.com/office/drawing/2014/main" id="{AE6281FE-7D88-9CA6-C13F-96160AFE5F50}"/>
              </a:ext>
            </a:extLst>
          </p:cNvPr>
          <p:cNvSpPr txBox="1"/>
          <p:nvPr userDrawn="1">
            <p:extLst>
              <p:ext uri="{1162E1C5-73C7-4A58-AE30-91384D911F3F}">
                <p184:classification xmlns:p184="http://schemas.microsoft.com/office/powerpoint/2018/4/main" val="ftr"/>
              </p:ext>
            </p:extLst>
          </p:nvPr>
        </p:nvSpPr>
        <p:spPr>
          <a:xfrm>
            <a:off x="5319252" y="6672580"/>
            <a:ext cx="1553496" cy="92333"/>
          </a:xfrm>
          <a:prstGeom prst="rect">
            <a:avLst/>
          </a:prstGeom>
        </p:spPr>
        <p:txBody>
          <a:bodyPr horzOverflow="overflow" wrap="square" lIns="0" tIns="0" rIns="0" bIns="0">
            <a:spAutoFit/>
          </a:bodyPr>
          <a:lstStyle/>
          <a:p>
            <a:pPr algn="ctr"/>
            <a:r>
              <a:rPr lang="en-US" sz="600">
                <a:solidFill>
                  <a:schemeClr val="bg1">
                    <a:lumMod val="50000"/>
                  </a:schemeClr>
                </a:solidFill>
                <a:latin typeface="Helvetica" pitchFamily="2" charset="0"/>
                <a:cs typeface="Calibri" panose="020F0502020204030204" pitchFamily="34" charset="0"/>
              </a:rPr>
              <a:t>INTERNAL USE ONLY</a:t>
            </a:r>
          </a:p>
        </p:txBody>
      </p:sp>
    </p:spTree>
    <p:extLst>
      <p:ext uri="{BB962C8B-B14F-4D97-AF65-F5344CB8AC3E}">
        <p14:creationId xmlns:p14="http://schemas.microsoft.com/office/powerpoint/2010/main" val="178672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165A3-6A03-E8EA-3D4A-CD96E448CC9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8777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73632-4FEE-4CE0-7FCB-D1EA49B31A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E2060C-036A-D713-6398-9140866A4B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EC3F1F-B283-08A1-F85E-10D3FC350B66}"/>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5" name="Footer Placeholder 4">
            <a:extLst>
              <a:ext uri="{FF2B5EF4-FFF2-40B4-BE49-F238E27FC236}">
                <a16:creationId xmlns:a16="http://schemas.microsoft.com/office/drawing/2014/main" id="{BCA55CBE-76B2-86C3-87CE-CE1B47ED73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E3E6CB-1391-D1E1-C9D6-91AE138A11D0}"/>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31008116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CFC4-8FAF-ED3B-4CA9-9689C1FC75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67A1B0-4088-850A-C5C6-0D14FB8D0E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328134-60E3-4457-4D38-EF5D5142BB7A}"/>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5" name="Footer Placeholder 4">
            <a:extLst>
              <a:ext uri="{FF2B5EF4-FFF2-40B4-BE49-F238E27FC236}">
                <a16:creationId xmlns:a16="http://schemas.microsoft.com/office/drawing/2014/main" id="{56881CCC-CE1F-42F5-345E-BEC1645C09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078C0B-1302-4598-806E-CA44DE64489B}"/>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20997463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E4A3-6BE6-C86A-2DC7-004F050541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4D2D17-7C5D-3257-7543-3C11B156DF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356826-4A95-10CF-8303-1D30BBCB5A8F}"/>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5" name="Footer Placeholder 4">
            <a:extLst>
              <a:ext uri="{FF2B5EF4-FFF2-40B4-BE49-F238E27FC236}">
                <a16:creationId xmlns:a16="http://schemas.microsoft.com/office/drawing/2014/main" id="{B701D4EF-D63A-2619-DFA3-5CAE243F5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6B895-128B-5B5D-9CEB-CFFD19AC5A3E}"/>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38984854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74BE9-203A-58CF-7DAA-5C85A63CDA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43A462-B8D0-95FA-EFB6-6B2897D57D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9A8CE4-D4CC-3C19-B62D-124090CDCC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FD1167-6EB0-F084-F2AD-78A0A9063451}"/>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6" name="Footer Placeholder 5">
            <a:extLst>
              <a:ext uri="{FF2B5EF4-FFF2-40B4-BE49-F238E27FC236}">
                <a16:creationId xmlns:a16="http://schemas.microsoft.com/office/drawing/2014/main" id="{49E1A0C4-FC5F-D9FB-8699-E10FCC9CB3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AA2DB4-2F57-2ACF-F962-FED7A26904D8}"/>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6999333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1783F-5253-EC91-D425-F4BF7103B0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7D8846-1EDE-6073-8E7C-CE046C401A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606B5D-DE1D-2FC2-DBC5-AA4C92A564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7E2C18-33E3-131F-A8B5-4A3EEB9D6A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D219ED-CBD6-C2C2-F7C6-5FA17134ED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DD8B68-E2EE-32A2-BB5C-8976CB53EE92}"/>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8" name="Footer Placeholder 7">
            <a:extLst>
              <a:ext uri="{FF2B5EF4-FFF2-40B4-BE49-F238E27FC236}">
                <a16:creationId xmlns:a16="http://schemas.microsoft.com/office/drawing/2014/main" id="{0B72BFD4-BD38-1493-4778-19BE3DC5E1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7B9374-3E99-CE61-86D7-E318D2E6327B}"/>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31237273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CDB90-96B1-B94D-51CD-23550D40C2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B0A391-F164-C920-0C78-ABF26CA8167B}"/>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4" name="Footer Placeholder 3">
            <a:extLst>
              <a:ext uri="{FF2B5EF4-FFF2-40B4-BE49-F238E27FC236}">
                <a16:creationId xmlns:a16="http://schemas.microsoft.com/office/drawing/2014/main" id="{91D683B3-F453-786D-3C38-C0B28669A5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29A090-DDBD-B307-E88B-392EB5B0A951}"/>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41823634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0AED4E-2956-25FB-9BA2-E4F90F08FE63}"/>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3" name="Footer Placeholder 2">
            <a:extLst>
              <a:ext uri="{FF2B5EF4-FFF2-40B4-BE49-F238E27FC236}">
                <a16:creationId xmlns:a16="http://schemas.microsoft.com/office/drawing/2014/main" id="{BE22578D-C8B3-4CED-840E-42ECA7C85B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AD4DE2-2070-2AD6-204E-4FAC86072F4E}"/>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8537192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28936-FB80-B5E2-F525-0DC3D93FAA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68CBDF-D48E-5B1C-9971-BA7A6FFB74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961699-CD4D-7646-7EBE-D9E7E372C1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D0DA90-202F-83A7-BB5A-0837BF67ED24}"/>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6" name="Footer Placeholder 5">
            <a:extLst>
              <a:ext uri="{FF2B5EF4-FFF2-40B4-BE49-F238E27FC236}">
                <a16:creationId xmlns:a16="http://schemas.microsoft.com/office/drawing/2014/main" id="{D4633B9B-DFA2-D82C-9000-53721F27F6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C56148-971A-DE24-1903-6A3D4CB3B38C}"/>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35575096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EBAFE-E403-5074-8DF8-3A15ABEB54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2F7650-6B7C-48E7-8378-D3C76996C3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733135-DA2B-CA4F-C3D6-461755786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8760D7-9C8C-867D-235C-BE3E21F1FAD9}"/>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6" name="Footer Placeholder 5">
            <a:extLst>
              <a:ext uri="{FF2B5EF4-FFF2-40B4-BE49-F238E27FC236}">
                <a16:creationId xmlns:a16="http://schemas.microsoft.com/office/drawing/2014/main" id="{84FEF178-C950-41B8-7D3B-BA0423918B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CCC747-00D4-1881-BF9B-0FF056FB0B7F}"/>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18186062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46028-7399-143F-3E9D-3E1DD73151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404D69-1A21-8A61-EB28-6A09F39131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EDC6CA-5F5F-F736-CC3F-74D6430BE837}"/>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5" name="Footer Placeholder 4">
            <a:extLst>
              <a:ext uri="{FF2B5EF4-FFF2-40B4-BE49-F238E27FC236}">
                <a16:creationId xmlns:a16="http://schemas.microsoft.com/office/drawing/2014/main" id="{BDAE21C5-9C93-1095-A35B-6D3AF32A6D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AC11A-E6E1-D8EB-FE26-41E4645124D4}"/>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19479113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84BE3-0964-AA85-C9E9-D9E9061D86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75F6E7-4195-159F-E77D-152E87C034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D98939-5A5F-3523-911C-9124AD8E9088}"/>
              </a:ext>
            </a:extLst>
          </p:cNvPr>
          <p:cNvSpPr>
            <a:spLocks noGrp="1"/>
          </p:cNvSpPr>
          <p:nvPr>
            <p:ph type="dt" sz="half" idx="10"/>
          </p:nvPr>
        </p:nvSpPr>
        <p:spPr/>
        <p:txBody>
          <a:bodyPr/>
          <a:lstStyle/>
          <a:p>
            <a:fld id="{2C1FD74A-D0DD-EF40-A786-CE5270B702F6}" type="datetimeFigureOut">
              <a:rPr lang="en-US" smtClean="0"/>
              <a:t>1/16/26</a:t>
            </a:fld>
            <a:endParaRPr lang="en-US"/>
          </a:p>
        </p:txBody>
      </p:sp>
      <p:sp>
        <p:nvSpPr>
          <p:cNvPr id="5" name="Footer Placeholder 4">
            <a:extLst>
              <a:ext uri="{FF2B5EF4-FFF2-40B4-BE49-F238E27FC236}">
                <a16:creationId xmlns:a16="http://schemas.microsoft.com/office/drawing/2014/main" id="{733A39B6-0D96-0BAF-11F3-023546DF23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E2D1B3-F841-7F54-9D47-199CF49CC5D5}"/>
              </a:ext>
            </a:extLst>
          </p:cNvPr>
          <p:cNvSpPr>
            <a:spLocks noGrp="1"/>
          </p:cNvSpPr>
          <p:nvPr>
            <p:ph type="sldNum" sz="quarter" idx="12"/>
          </p:nvPr>
        </p:nvSpPr>
        <p:spPr/>
        <p:txBody>
          <a:bodyPr/>
          <a:lstStyle/>
          <a:p>
            <a:fld id="{1C9EA512-4AD8-A544-972B-45450837EA30}" type="slidenum">
              <a:rPr lang="en-US" smtClean="0"/>
              <a:t>‹#›</a:t>
            </a:fld>
            <a:endParaRPr lang="en-US"/>
          </a:p>
        </p:txBody>
      </p:sp>
    </p:spTree>
    <p:extLst>
      <p:ext uri="{BB962C8B-B14F-4D97-AF65-F5344CB8AC3E}">
        <p14:creationId xmlns:p14="http://schemas.microsoft.com/office/powerpoint/2010/main" val="35686239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2.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7265DE-D4DA-FE4E-A167-02DCC9BAF2EA}"/>
              </a:ext>
            </a:extLst>
          </p:cNvPr>
          <p:cNvSpPr>
            <a:spLocks noGrp="1"/>
          </p:cNvSpPr>
          <p:nvPr>
            <p:ph type="title"/>
          </p:nvPr>
        </p:nvSpPr>
        <p:spPr>
          <a:xfrm>
            <a:off x="416859" y="365127"/>
            <a:ext cx="11358282" cy="1325563"/>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84DEC1-4463-4847-9C29-962088CE4434}"/>
              </a:ext>
            </a:extLst>
          </p:cNvPr>
          <p:cNvSpPr>
            <a:spLocks noGrp="1"/>
          </p:cNvSpPr>
          <p:nvPr>
            <p:ph type="body" idx="1"/>
          </p:nvPr>
        </p:nvSpPr>
        <p:spPr>
          <a:xfrm>
            <a:off x="416859" y="1825624"/>
            <a:ext cx="11358282" cy="435133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211A7CA0-3C1D-ACAA-BA48-1386A638D816}"/>
              </a:ext>
            </a:extLst>
          </p:cNvPr>
          <p:cNvSpPr txBox="1"/>
          <p:nvPr userDrawn="1">
            <p:extLst>
              <p:ext uri="{1162E1C5-73C7-4A58-AE30-91384D911F3F}">
                <p184:classification xmlns:p184="http://schemas.microsoft.com/office/powerpoint/2018/4/main" val="ftr"/>
              </p:ext>
            </p:extLst>
          </p:nvPr>
        </p:nvSpPr>
        <p:spPr>
          <a:xfrm>
            <a:off x="5768975" y="6672580"/>
            <a:ext cx="674688" cy="121920"/>
          </a:xfrm>
          <a:prstGeom prst="rect">
            <a:avLst/>
          </a:prstGeom>
        </p:spPr>
        <p:txBody>
          <a:bodyPr horzOverflow="overflow" lIns="0" tIns="0" rIns="0" bIns="0">
            <a:spAutoFit/>
          </a:bodyPr>
          <a:lstStyle/>
          <a:p>
            <a:pPr algn="l"/>
            <a:r>
              <a:rPr lang="en-US" sz="800">
                <a:solidFill>
                  <a:srgbClr val="000000">
                    <a:alpha val="50000"/>
                  </a:srgbClr>
                </a:solidFill>
                <a:latin typeface="Aptos" panose="020B0004020202020204" pitchFamily="34" charset="0"/>
              </a:rPr>
              <a:t>INTERNAL USE</a:t>
            </a:r>
          </a:p>
        </p:txBody>
      </p:sp>
    </p:spTree>
    <p:extLst>
      <p:ext uri="{BB962C8B-B14F-4D97-AF65-F5344CB8AC3E}">
        <p14:creationId xmlns:p14="http://schemas.microsoft.com/office/powerpoint/2010/main" val="625769743"/>
      </p:ext>
    </p:extLst>
  </p:cSld>
  <p:clrMap bg1="lt1" tx1="dk1" bg2="lt2" tx2="dk2" accent1="accent1" accent2="accent2" accent3="accent3" accent4="accent4" accent5="accent5" accent6="accent6" hlink="hlink" folHlink="folHlink"/>
  <p:sldLayoutIdLst>
    <p:sldLayoutId id="2147483751" r:id="rId1"/>
    <p:sldLayoutId id="2147483669" r:id="rId2"/>
    <p:sldLayoutId id="2147483752" r:id="rId3"/>
    <p:sldLayoutId id="2147483677" r:id="rId4"/>
    <p:sldLayoutId id="2147483693" r:id="rId5"/>
    <p:sldLayoutId id="2147483686" r:id="rId6"/>
    <p:sldLayoutId id="2147483754" r:id="rId7"/>
    <p:sldLayoutId id="2147483747" r:id="rId8"/>
    <p:sldLayoutId id="2147483695" r:id="rId9"/>
    <p:sldLayoutId id="2147483688" r:id="rId10"/>
    <p:sldLayoutId id="2147483696" r:id="rId11"/>
    <p:sldLayoutId id="2147483687" r:id="rId12"/>
    <p:sldLayoutId id="2147483745" r:id="rId13"/>
    <p:sldLayoutId id="2147483756" r:id="rId14"/>
    <p:sldLayoutId id="2147483682" r:id="rId15"/>
    <p:sldLayoutId id="2147483681" r:id="rId16"/>
    <p:sldLayoutId id="2147483680" r:id="rId17"/>
    <p:sldLayoutId id="2147483678" r:id="rId18"/>
    <p:sldLayoutId id="2147483684" r:id="rId19"/>
    <p:sldLayoutId id="2147483689" r:id="rId20"/>
    <p:sldLayoutId id="2147483764" r:id="rId21"/>
    <p:sldLayoutId id="2147483705" r:id="rId22"/>
    <p:sldLayoutId id="2147483676" r:id="rId23"/>
    <p:sldLayoutId id="2147483694" r:id="rId24"/>
    <p:sldLayoutId id="2147483706" r:id="rId25"/>
    <p:sldLayoutId id="2147483664" r:id="rId26"/>
    <p:sldLayoutId id="2147483667" r:id="rId27"/>
    <p:sldLayoutId id="2147483666" r:id="rId28"/>
    <p:sldLayoutId id="2147483662" r:id="rId29"/>
    <p:sldLayoutId id="2147483660" r:id="rId30"/>
    <p:sldLayoutId id="2147483661" r:id="rId31"/>
    <p:sldLayoutId id="2147483673" r:id="rId32"/>
    <p:sldLayoutId id="2147483763" r:id="rId33"/>
    <p:sldLayoutId id="2147483663" r:id="rId34"/>
    <p:sldLayoutId id="2147483679" r:id="rId35"/>
    <p:sldLayoutId id="2147483750" r:id="rId36"/>
    <p:sldLayoutId id="2147483748" r:id="rId37"/>
    <p:sldLayoutId id="2147483690" r:id="rId38"/>
    <p:sldLayoutId id="2147483702" r:id="rId39"/>
    <p:sldLayoutId id="2147483758" r:id="rId40"/>
    <p:sldLayoutId id="2147483701" r:id="rId41"/>
    <p:sldLayoutId id="2147483757" r:id="rId42"/>
    <p:sldLayoutId id="2147483700" r:id="rId43"/>
    <p:sldLayoutId id="2147483699" r:id="rId44"/>
    <p:sldLayoutId id="2147483759" r:id="rId45"/>
    <p:sldLayoutId id="2147483698" r:id="rId46"/>
    <p:sldLayoutId id="2147483760" r:id="rId47"/>
    <p:sldLayoutId id="2147483697" r:id="rId48"/>
    <p:sldLayoutId id="2147483761" r:id="rId49"/>
    <p:sldLayoutId id="2147483691" r:id="rId50"/>
    <p:sldLayoutId id="2147483762" r:id="rId51"/>
    <p:sldLayoutId id="2147483765" r:id="rId5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377" rtl="0" eaLnBrk="1" latinLnBrk="0" hangingPunct="1">
        <a:lnSpc>
          <a:spcPct val="90000"/>
        </a:lnSpc>
        <a:spcBef>
          <a:spcPct val="0"/>
        </a:spcBef>
        <a:buNone/>
        <a:defRPr sz="4400" b="1" i="0" kern="1200" spc="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1pPr>
    </p:titleStyle>
    <p:bodyStyle>
      <a:lvl1pPr marL="0" indent="0" algn="l" defTabSz="914377" rtl="0" eaLnBrk="1" latinLnBrk="0" hangingPunct="1">
        <a:lnSpc>
          <a:spcPct val="90000"/>
        </a:lnSpc>
        <a:spcBef>
          <a:spcPts val="1000"/>
        </a:spcBef>
        <a:buClr>
          <a:schemeClr val="tx2"/>
        </a:buClr>
        <a:buFont typeface="Wingdings" pitchFamily="2" charset="2"/>
        <a:buNone/>
        <a:defRPr sz="2000" b="0" i="0" kern="120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68302" indent="-234945" algn="l" defTabSz="914377" rtl="0" eaLnBrk="1" latinLnBrk="0" hangingPunct="1">
        <a:lnSpc>
          <a:spcPct val="90000"/>
        </a:lnSpc>
        <a:spcBef>
          <a:spcPts val="500"/>
        </a:spcBef>
        <a:buClr>
          <a:schemeClr val="tx2"/>
        </a:buClr>
        <a:buFont typeface="Wingdings" pitchFamily="2" charset="2"/>
        <a:buChar char="§"/>
        <a:tabLst/>
        <a:defRPr sz="1800" b="0" i="0" kern="120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2pPr>
      <a:lvl3pPr marL="688957" indent="-171446" algn="l" defTabSz="914377" rtl="0" eaLnBrk="1" latinLnBrk="0" hangingPunct="1">
        <a:lnSpc>
          <a:spcPct val="90000"/>
        </a:lnSpc>
        <a:spcBef>
          <a:spcPts val="500"/>
        </a:spcBef>
        <a:buClr>
          <a:schemeClr val="tx2"/>
        </a:buClr>
        <a:buFont typeface="Wingdings" pitchFamily="2" charset="2"/>
        <a:buChar char="§"/>
        <a:tabLst/>
        <a:defRPr sz="1600" b="0" i="0" kern="120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3pPr>
      <a:lvl4pPr marL="861992" indent="-173034"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4pPr>
      <a:lvl5pPr marL="1146146" indent="-222245"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65000"/>
              <a:lumOff val="35000"/>
            </a:schemeClr>
          </a:solidFill>
          <a:latin typeface="Helvetica Neue" panose="02000503000000020004" pitchFamily="2" charset="0"/>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D29651-21DA-F1F3-B90A-8E08D8A3B5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C8ABC3-5790-E503-D66A-C2C9C26C16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DDFFD8-F4F2-DE57-E6B3-463D3D5AAA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1FD74A-D0DD-EF40-A786-CE5270B702F6}" type="datetimeFigureOut">
              <a:rPr lang="en-US" smtClean="0"/>
              <a:t>1/16/26</a:t>
            </a:fld>
            <a:endParaRPr lang="en-US"/>
          </a:p>
        </p:txBody>
      </p:sp>
      <p:sp>
        <p:nvSpPr>
          <p:cNvPr id="5" name="Footer Placeholder 4">
            <a:extLst>
              <a:ext uri="{FF2B5EF4-FFF2-40B4-BE49-F238E27FC236}">
                <a16:creationId xmlns:a16="http://schemas.microsoft.com/office/drawing/2014/main" id="{F2E6698E-8918-4754-3BB4-13362594A3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806B62-BEC3-B898-F3C5-AE4F7C7EB4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9EA512-4AD8-A544-972B-45450837EA30}" type="slidenum">
              <a:rPr lang="en-US" smtClean="0"/>
              <a:t>‹#›</a:t>
            </a:fld>
            <a:endParaRPr lang="en-US"/>
          </a:p>
        </p:txBody>
      </p:sp>
      <p:sp>
        <p:nvSpPr>
          <p:cNvPr id="8" name="TextBox 7">
            <a:extLst>
              <a:ext uri="{FF2B5EF4-FFF2-40B4-BE49-F238E27FC236}">
                <a16:creationId xmlns:a16="http://schemas.microsoft.com/office/drawing/2014/main" id="{255FC9E5-40A2-4CA7-D80F-9C32CCC24A41}"/>
              </a:ext>
            </a:extLst>
          </p:cNvPr>
          <p:cNvSpPr txBox="1"/>
          <p:nvPr userDrawn="1">
            <p:extLst>
              <p:ext uri="{1162E1C5-73C7-4A58-AE30-91384D911F3F}">
                <p184:classification xmlns:p184="http://schemas.microsoft.com/office/powerpoint/2018/4/main" val="ftr"/>
              </p:ext>
            </p:extLst>
          </p:nvPr>
        </p:nvSpPr>
        <p:spPr>
          <a:xfrm>
            <a:off x="5768975" y="6672580"/>
            <a:ext cx="674688" cy="121920"/>
          </a:xfrm>
          <a:prstGeom prst="rect">
            <a:avLst/>
          </a:prstGeom>
        </p:spPr>
        <p:txBody>
          <a:bodyPr horzOverflow="overflow" lIns="0" tIns="0" rIns="0" bIns="0">
            <a:spAutoFit/>
          </a:bodyPr>
          <a:lstStyle/>
          <a:p>
            <a:pPr algn="l"/>
            <a:r>
              <a:rPr lang="en-US" sz="800">
                <a:solidFill>
                  <a:srgbClr val="000000">
                    <a:alpha val="50000"/>
                  </a:srgbClr>
                </a:solidFill>
                <a:latin typeface="Aptos" panose="020B0004020202020204" pitchFamily="34" charset="0"/>
              </a:rPr>
              <a:t>INTERNAL USE</a:t>
            </a:r>
          </a:p>
        </p:txBody>
      </p:sp>
    </p:spTree>
    <p:extLst>
      <p:ext uri="{BB962C8B-B14F-4D97-AF65-F5344CB8AC3E}">
        <p14:creationId xmlns:p14="http://schemas.microsoft.com/office/powerpoint/2010/main" val="4078151419"/>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8" Type="http://schemas.openxmlformats.org/officeDocument/2006/relationships/hyperlink" Target="https://miro.com/app/board/uXjVGcbIBUs=/?share_link_id=718200248201" TargetMode="External"/><Relationship Id="rId3" Type="http://schemas.openxmlformats.org/officeDocument/2006/relationships/hyperlink" Target="https://teams.microsoft.com/l/chat/19:meeting_OWQzNTgxN2QtNjVkNi00YjU1LTgwZGUtYmUyYzhmOTZlNmY2@thread.v2/conversations?context=%7B%22contextType%22%3A%22chat%22%7D" TargetMode="External"/><Relationship Id="rId7" Type="http://schemas.openxmlformats.org/officeDocument/2006/relationships/hyperlink" Target="https://teams.microsoft.com/l/chat/19:meeting_MDY5NzU2OTEtM2MzYS00Yjg2LThhOWUtODE2OTEyYWYxMTJj@thread.v2/conversations?context=%7B%22contextType%22%3A%22chat%22%7D" TargetMode="External"/><Relationship Id="rId12"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hyperlink" Target="https://teams.microsoft.com/l/chat/19:meeting_NjIyZDNjZTYtMjRiYy00YmVkLThjNzItMGQwNDQ4ZDAwMzY0@thread.v2/conversations?context=%7B%22contextType%22%3A%22chat%22%7D" TargetMode="External"/><Relationship Id="rId11" Type="http://schemas.openxmlformats.org/officeDocument/2006/relationships/image" Target="../media/image4.jpeg"/><Relationship Id="rId5" Type="http://schemas.openxmlformats.org/officeDocument/2006/relationships/hyperlink" Target="https://teams.microsoft.com/l/chat/19:meeting_MjgwZDBiMGMtODM1ZC00ODljLTg3YjUtOGYxODVkYzllYWY2@thread.v2/conversations?context=%7B%22contextType%22%3A%22chat%22%7D" TargetMode="External"/><Relationship Id="rId10" Type="http://schemas.openxmlformats.org/officeDocument/2006/relationships/hyperlink" Target="https://www.figma.com/design/l8T5tkS3k1EkLmq2LCWNPM/Program-Builder--LMS-2.0-?node-id=1747-26020&amp;t=OBC0S7TzELJdc5s3-1" TargetMode="External"/><Relationship Id="rId4" Type="http://schemas.openxmlformats.org/officeDocument/2006/relationships/hyperlink" Target="https://teams.microsoft.com/l/chat/19:meeting_M2QzMDM2ODItMzM1Ny00MTA0LWIxNjAtMzBhYWNmNzhiOGY0@thread.v2/conversations?context=%7B%22contextType%22%3A%22chat%22%7D" TargetMode="External"/><Relationship Id="rId9" Type="http://schemas.openxmlformats.org/officeDocument/2006/relationships/hyperlink" Target="https://www.figma.com/make/1XhS4TObrj89ztWKL5iGui/PB_ChallengeLibrary_prototype?fullscreen=1&amp;t=7AiX2NxknAz2JscN-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4141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53FEB1B-E320-EE46-88A3-D8B0AB57E274}"/>
              </a:ext>
            </a:extLst>
          </p:cNvPr>
          <p:cNvSpPr>
            <a:spLocks noGrp="1"/>
          </p:cNvSpPr>
          <p:nvPr>
            <p:ph type="body" sz="quarter" idx="10"/>
          </p:nvPr>
        </p:nvSpPr>
        <p:spPr>
          <a:xfrm>
            <a:off x="602685" y="3429001"/>
            <a:ext cx="6318931" cy="221599"/>
          </a:xfrm>
        </p:spPr>
        <p:txBody>
          <a:bodyPr/>
          <a:lstStyle/>
          <a:p>
            <a:r>
              <a:rPr lang="en-US" dirty="0"/>
              <a:t>Sharon Byrd</a:t>
            </a:r>
          </a:p>
        </p:txBody>
      </p:sp>
      <p:sp>
        <p:nvSpPr>
          <p:cNvPr id="12" name="Text Placeholder 11">
            <a:extLst>
              <a:ext uri="{FF2B5EF4-FFF2-40B4-BE49-F238E27FC236}">
                <a16:creationId xmlns:a16="http://schemas.microsoft.com/office/drawing/2014/main" id="{E06AFE13-9C91-5F42-3C7C-35F1E9247B40}"/>
              </a:ext>
            </a:extLst>
          </p:cNvPr>
          <p:cNvSpPr>
            <a:spLocks noGrp="1"/>
          </p:cNvSpPr>
          <p:nvPr>
            <p:ph type="body" sz="quarter" idx="11"/>
          </p:nvPr>
        </p:nvSpPr>
        <p:spPr/>
        <p:txBody>
          <a:bodyPr/>
          <a:lstStyle/>
          <a:p>
            <a:r>
              <a:rPr lang="en-US" dirty="0"/>
              <a:t>Program Builder – Usability Readout</a:t>
            </a:r>
          </a:p>
        </p:txBody>
      </p:sp>
      <p:sp>
        <p:nvSpPr>
          <p:cNvPr id="7" name="Text Placeholder 6">
            <a:extLst>
              <a:ext uri="{FF2B5EF4-FFF2-40B4-BE49-F238E27FC236}">
                <a16:creationId xmlns:a16="http://schemas.microsoft.com/office/drawing/2014/main" id="{9F67FC3E-78DA-1A48-A565-C94E1E9FEBB3}"/>
              </a:ext>
            </a:extLst>
          </p:cNvPr>
          <p:cNvSpPr>
            <a:spLocks noGrp="1"/>
          </p:cNvSpPr>
          <p:nvPr>
            <p:ph type="body" sz="quarter" idx="12"/>
          </p:nvPr>
        </p:nvSpPr>
        <p:spPr>
          <a:xfrm>
            <a:off x="602685" y="3682467"/>
            <a:ext cx="6318931" cy="221599"/>
          </a:xfrm>
        </p:spPr>
        <p:txBody>
          <a:bodyPr/>
          <a:lstStyle/>
          <a:p>
            <a:r>
              <a:rPr lang="en-US" dirty="0"/>
              <a:t>01/16/2026</a:t>
            </a:r>
          </a:p>
        </p:txBody>
      </p:sp>
    </p:spTree>
    <p:extLst>
      <p:ext uri="{BB962C8B-B14F-4D97-AF65-F5344CB8AC3E}">
        <p14:creationId xmlns:p14="http://schemas.microsoft.com/office/powerpoint/2010/main" val="1399703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picture containing indoor, scene, red, room&#10;&#10;Description automatically generated">
            <a:extLst>
              <a:ext uri="{FF2B5EF4-FFF2-40B4-BE49-F238E27FC236}">
                <a16:creationId xmlns:a16="http://schemas.microsoft.com/office/drawing/2014/main" id="{ED0466BC-723D-EB4E-8ABC-D3554BA59991}"/>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6096000" y="0"/>
            <a:ext cx="6096000" cy="6858000"/>
          </a:xfrm>
        </p:spPr>
      </p:pic>
      <p:sp>
        <p:nvSpPr>
          <p:cNvPr id="3" name="Text Placeholder 2">
            <a:extLst>
              <a:ext uri="{FF2B5EF4-FFF2-40B4-BE49-F238E27FC236}">
                <a16:creationId xmlns:a16="http://schemas.microsoft.com/office/drawing/2014/main" id="{FC29C88E-4EDA-8D47-8F5F-97F998109F10}"/>
              </a:ext>
            </a:extLst>
          </p:cNvPr>
          <p:cNvSpPr>
            <a:spLocks noGrp="1"/>
          </p:cNvSpPr>
          <p:nvPr>
            <p:ph type="body" sz="quarter" idx="10"/>
          </p:nvPr>
        </p:nvSpPr>
        <p:spPr>
          <a:xfrm>
            <a:off x="417513" y="330200"/>
            <a:ext cx="5260975" cy="220663"/>
          </a:xfrm>
        </p:spPr>
        <p:txBody>
          <a:bodyPr>
            <a:normAutofit/>
          </a:bodyPr>
          <a:lstStyle/>
          <a:p>
            <a:r>
              <a:rPr lang="en-US" dirty="0"/>
              <a:t>Program Builder</a:t>
            </a:r>
          </a:p>
          <a:p>
            <a:endParaRPr lang="en-US" dirty="0"/>
          </a:p>
        </p:txBody>
      </p:sp>
      <p:sp>
        <p:nvSpPr>
          <p:cNvPr id="13" name="Text Placeholder 12">
            <a:extLst>
              <a:ext uri="{FF2B5EF4-FFF2-40B4-BE49-F238E27FC236}">
                <a16:creationId xmlns:a16="http://schemas.microsoft.com/office/drawing/2014/main" id="{7561BB75-B6D5-A246-BDCD-C8C5FCB21016}"/>
              </a:ext>
            </a:extLst>
          </p:cNvPr>
          <p:cNvSpPr>
            <a:spLocks noGrp="1"/>
          </p:cNvSpPr>
          <p:nvPr>
            <p:ph type="body" sz="quarter" idx="11"/>
          </p:nvPr>
        </p:nvSpPr>
        <p:spPr>
          <a:xfrm>
            <a:off x="417513" y="600075"/>
            <a:ext cx="5260975" cy="331788"/>
          </a:xfrm>
        </p:spPr>
        <p:txBody>
          <a:bodyPr/>
          <a:lstStyle/>
          <a:p>
            <a:r>
              <a:rPr lang="en-US" dirty="0"/>
              <a:t>Agenda</a:t>
            </a:r>
          </a:p>
        </p:txBody>
      </p:sp>
      <p:sp>
        <p:nvSpPr>
          <p:cNvPr id="6" name="TextBox 5">
            <a:extLst>
              <a:ext uri="{FF2B5EF4-FFF2-40B4-BE49-F238E27FC236}">
                <a16:creationId xmlns:a16="http://schemas.microsoft.com/office/drawing/2014/main" id="{63CAFF20-8E57-0A40-BDC3-B8D8E5E8B205}"/>
              </a:ext>
            </a:extLst>
          </p:cNvPr>
          <p:cNvSpPr txBox="1"/>
          <p:nvPr/>
        </p:nvSpPr>
        <p:spPr>
          <a:xfrm>
            <a:off x="1288913" y="2103457"/>
            <a:ext cx="2144818" cy="207877"/>
          </a:xfrm>
          <a:prstGeom prst="rect">
            <a:avLst/>
          </a:prstGeom>
          <a:noFill/>
        </p:spPr>
        <p:txBody>
          <a:bodyPr wrap="none" lIns="0" tIns="0" rIns="0" bIns="0" rtlCol="0">
            <a:spAutoFit/>
          </a:bodyPr>
          <a:lstStyle/>
          <a:p>
            <a:r>
              <a:rPr lang="en-US" sz="1351" b="1" dirty="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Goals of the Usability Test</a:t>
            </a:r>
          </a:p>
        </p:txBody>
      </p:sp>
      <p:sp>
        <p:nvSpPr>
          <p:cNvPr id="9" name="TextBox 8">
            <a:extLst>
              <a:ext uri="{FF2B5EF4-FFF2-40B4-BE49-F238E27FC236}">
                <a16:creationId xmlns:a16="http://schemas.microsoft.com/office/drawing/2014/main" id="{452DC8A5-19F5-5642-9183-2A02497FF037}"/>
              </a:ext>
            </a:extLst>
          </p:cNvPr>
          <p:cNvSpPr txBox="1"/>
          <p:nvPr/>
        </p:nvSpPr>
        <p:spPr>
          <a:xfrm>
            <a:off x="1288913" y="3214909"/>
            <a:ext cx="1083630" cy="207749"/>
          </a:xfrm>
          <a:prstGeom prst="rect">
            <a:avLst/>
          </a:prstGeom>
          <a:noFill/>
        </p:spPr>
        <p:txBody>
          <a:bodyPr wrap="none" lIns="0" tIns="0" rIns="0" bIns="0" rtlCol="0" anchor="t">
            <a:spAutoFit/>
          </a:bodyPr>
          <a:lstStyle/>
          <a:p>
            <a:r>
              <a:rPr lang="en-US" sz="1350" b="1" dirty="0">
                <a:solidFill>
                  <a:schemeClr val="tx2"/>
                </a:solidFill>
                <a:latin typeface="Helvetica Neue"/>
              </a:rPr>
              <a:t>Methodology</a:t>
            </a:r>
            <a:endParaRPr lang="en-US" dirty="0"/>
          </a:p>
        </p:txBody>
      </p:sp>
      <p:sp>
        <p:nvSpPr>
          <p:cNvPr id="12" name="TextBox 11">
            <a:extLst>
              <a:ext uri="{FF2B5EF4-FFF2-40B4-BE49-F238E27FC236}">
                <a16:creationId xmlns:a16="http://schemas.microsoft.com/office/drawing/2014/main" id="{2FBFACED-9C8F-2C40-9A52-EC5FE3D7E626}"/>
              </a:ext>
            </a:extLst>
          </p:cNvPr>
          <p:cNvSpPr txBox="1"/>
          <p:nvPr/>
        </p:nvSpPr>
        <p:spPr>
          <a:xfrm>
            <a:off x="1288913" y="4259785"/>
            <a:ext cx="1064394" cy="207877"/>
          </a:xfrm>
          <a:prstGeom prst="rect">
            <a:avLst/>
          </a:prstGeom>
          <a:noFill/>
        </p:spPr>
        <p:txBody>
          <a:bodyPr wrap="none" lIns="0" tIns="0" rIns="0" bIns="0" rtlCol="0">
            <a:spAutoFit/>
          </a:bodyPr>
          <a:lstStyle/>
          <a:p>
            <a:r>
              <a:rPr lang="en-US" sz="1351" b="1" dirty="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Key Findings</a:t>
            </a:r>
            <a:endParaRPr lang="en-US" sz="1400" b="1" dirty="0">
              <a:solidFill>
                <a:schemeClr val="tx1">
                  <a:lumMod val="50000"/>
                  <a:lumOff val="5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16" name="Group 15">
            <a:extLst>
              <a:ext uri="{FF2B5EF4-FFF2-40B4-BE49-F238E27FC236}">
                <a16:creationId xmlns:a16="http://schemas.microsoft.com/office/drawing/2014/main" id="{50E1058F-0317-7F44-8C78-A98B0E87626A}"/>
              </a:ext>
            </a:extLst>
          </p:cNvPr>
          <p:cNvGrpSpPr/>
          <p:nvPr/>
        </p:nvGrpSpPr>
        <p:grpSpPr>
          <a:xfrm>
            <a:off x="416862" y="1862746"/>
            <a:ext cx="758420" cy="758420"/>
            <a:chOff x="7400927" y="1743075"/>
            <a:chExt cx="914400" cy="914400"/>
          </a:xfrm>
        </p:grpSpPr>
        <p:sp>
          <p:nvSpPr>
            <p:cNvPr id="15" name="Oval 14">
              <a:extLst>
                <a:ext uri="{FF2B5EF4-FFF2-40B4-BE49-F238E27FC236}">
                  <a16:creationId xmlns:a16="http://schemas.microsoft.com/office/drawing/2014/main" id="{AD9AC8C9-8621-6B4E-B57E-26F05A24BC10}"/>
                </a:ext>
              </a:extLst>
            </p:cNvPr>
            <p:cNvSpPr/>
            <p:nvPr/>
          </p:nvSpPr>
          <p:spPr>
            <a:xfrm>
              <a:off x="7400927" y="1743075"/>
              <a:ext cx="914400" cy="914400"/>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14" name="Oval 13">
              <a:extLst>
                <a:ext uri="{FF2B5EF4-FFF2-40B4-BE49-F238E27FC236}">
                  <a16:creationId xmlns:a16="http://schemas.microsoft.com/office/drawing/2014/main" id="{5DA0B584-E69A-7E42-8887-91ABAE00B21D}"/>
                </a:ext>
              </a:extLst>
            </p:cNvPr>
            <p:cNvSpPr/>
            <p:nvPr/>
          </p:nvSpPr>
          <p:spPr>
            <a:xfrm>
              <a:off x="7522369" y="1864519"/>
              <a:ext cx="671512" cy="6715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grpSp>
      <p:grpSp>
        <p:nvGrpSpPr>
          <p:cNvPr id="19" name="Group 18">
            <a:extLst>
              <a:ext uri="{FF2B5EF4-FFF2-40B4-BE49-F238E27FC236}">
                <a16:creationId xmlns:a16="http://schemas.microsoft.com/office/drawing/2014/main" id="{6B091F4F-9BCB-FA4E-BA01-187592ADA145}"/>
              </a:ext>
            </a:extLst>
          </p:cNvPr>
          <p:cNvGrpSpPr/>
          <p:nvPr/>
        </p:nvGrpSpPr>
        <p:grpSpPr>
          <a:xfrm>
            <a:off x="416859" y="2920021"/>
            <a:ext cx="758420" cy="758420"/>
            <a:chOff x="7400925" y="1743075"/>
            <a:chExt cx="914400" cy="914400"/>
          </a:xfrm>
        </p:grpSpPr>
        <p:sp>
          <p:nvSpPr>
            <p:cNvPr id="21" name="Oval 20">
              <a:extLst>
                <a:ext uri="{FF2B5EF4-FFF2-40B4-BE49-F238E27FC236}">
                  <a16:creationId xmlns:a16="http://schemas.microsoft.com/office/drawing/2014/main" id="{64CB84FF-2F4C-654B-8197-1893F2DAAD8F}"/>
                </a:ext>
              </a:extLst>
            </p:cNvPr>
            <p:cNvSpPr/>
            <p:nvPr/>
          </p:nvSpPr>
          <p:spPr>
            <a:xfrm>
              <a:off x="7400925" y="1743075"/>
              <a:ext cx="914400" cy="914400"/>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2" name="Oval 21">
              <a:extLst>
                <a:ext uri="{FF2B5EF4-FFF2-40B4-BE49-F238E27FC236}">
                  <a16:creationId xmlns:a16="http://schemas.microsoft.com/office/drawing/2014/main" id="{7AEB02CE-B59D-FA4F-BC9A-C6F5120981EA}"/>
                </a:ext>
              </a:extLst>
            </p:cNvPr>
            <p:cNvSpPr/>
            <p:nvPr/>
          </p:nvSpPr>
          <p:spPr>
            <a:xfrm>
              <a:off x="7522369" y="1864519"/>
              <a:ext cx="671512" cy="6715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grpSp>
      <p:grpSp>
        <p:nvGrpSpPr>
          <p:cNvPr id="24" name="Group 23">
            <a:extLst>
              <a:ext uri="{FF2B5EF4-FFF2-40B4-BE49-F238E27FC236}">
                <a16:creationId xmlns:a16="http://schemas.microsoft.com/office/drawing/2014/main" id="{B738386A-127C-1C49-B6EE-087EA9AD96F2}"/>
              </a:ext>
            </a:extLst>
          </p:cNvPr>
          <p:cNvGrpSpPr/>
          <p:nvPr/>
        </p:nvGrpSpPr>
        <p:grpSpPr>
          <a:xfrm>
            <a:off x="416859" y="3977295"/>
            <a:ext cx="758420" cy="758420"/>
            <a:chOff x="7400925" y="1743075"/>
            <a:chExt cx="914400" cy="914400"/>
          </a:xfrm>
        </p:grpSpPr>
        <p:sp>
          <p:nvSpPr>
            <p:cNvPr id="26" name="Oval 25">
              <a:extLst>
                <a:ext uri="{FF2B5EF4-FFF2-40B4-BE49-F238E27FC236}">
                  <a16:creationId xmlns:a16="http://schemas.microsoft.com/office/drawing/2014/main" id="{6E848708-A754-D045-8654-3E250C096483}"/>
                </a:ext>
              </a:extLst>
            </p:cNvPr>
            <p:cNvSpPr/>
            <p:nvPr/>
          </p:nvSpPr>
          <p:spPr>
            <a:xfrm>
              <a:off x="7400925" y="1743075"/>
              <a:ext cx="914400" cy="914400"/>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27" name="Oval 26">
              <a:extLst>
                <a:ext uri="{FF2B5EF4-FFF2-40B4-BE49-F238E27FC236}">
                  <a16:creationId xmlns:a16="http://schemas.microsoft.com/office/drawing/2014/main" id="{92ABDFDA-7DDA-3040-B67E-31D2807D3A81}"/>
                </a:ext>
              </a:extLst>
            </p:cNvPr>
            <p:cNvSpPr/>
            <p:nvPr/>
          </p:nvSpPr>
          <p:spPr>
            <a:xfrm>
              <a:off x="7522369" y="1864519"/>
              <a:ext cx="671512" cy="6715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51" name="Graphic 50" descr="Checklist outline">
            <a:extLst>
              <a:ext uri="{FF2B5EF4-FFF2-40B4-BE49-F238E27FC236}">
                <a16:creationId xmlns:a16="http://schemas.microsoft.com/office/drawing/2014/main" id="{BF2A9390-A365-D04D-B932-E573331AA9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4987" y="4145423"/>
            <a:ext cx="422164" cy="422164"/>
          </a:xfrm>
          <a:prstGeom prst="rect">
            <a:avLst/>
          </a:prstGeom>
        </p:spPr>
      </p:pic>
      <p:pic>
        <p:nvPicPr>
          <p:cNvPr id="53" name="Graphic 52" descr="Books on shelf outline">
            <a:extLst>
              <a:ext uri="{FF2B5EF4-FFF2-40B4-BE49-F238E27FC236}">
                <a16:creationId xmlns:a16="http://schemas.microsoft.com/office/drawing/2014/main" id="{AE721DBC-60F9-554C-A261-28ED2EF0F0D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7991" y="3088149"/>
            <a:ext cx="422164" cy="422164"/>
          </a:xfrm>
          <a:prstGeom prst="rect">
            <a:avLst/>
          </a:prstGeom>
        </p:spPr>
      </p:pic>
      <p:pic>
        <p:nvPicPr>
          <p:cNvPr id="55" name="Graphic 54" descr="Users outline">
            <a:extLst>
              <a:ext uri="{FF2B5EF4-FFF2-40B4-BE49-F238E27FC236}">
                <a16:creationId xmlns:a16="http://schemas.microsoft.com/office/drawing/2014/main" id="{5365CEFF-C0AF-5144-8DF4-9D50B9DE48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4987" y="2030873"/>
            <a:ext cx="422164" cy="422164"/>
          </a:xfrm>
          <a:prstGeom prst="rect">
            <a:avLst/>
          </a:prstGeom>
        </p:spPr>
      </p:pic>
      <p:sp>
        <p:nvSpPr>
          <p:cNvPr id="2" name="TextBox 1">
            <a:extLst>
              <a:ext uri="{FF2B5EF4-FFF2-40B4-BE49-F238E27FC236}">
                <a16:creationId xmlns:a16="http://schemas.microsoft.com/office/drawing/2014/main" id="{038E789A-3383-ED56-2D26-3F6A26789379}"/>
              </a:ext>
            </a:extLst>
          </p:cNvPr>
          <p:cNvSpPr txBox="1"/>
          <p:nvPr/>
        </p:nvSpPr>
        <p:spPr>
          <a:xfrm>
            <a:off x="1288914" y="5304789"/>
            <a:ext cx="900888" cy="207877"/>
          </a:xfrm>
          <a:prstGeom prst="rect">
            <a:avLst/>
          </a:prstGeom>
          <a:noFill/>
        </p:spPr>
        <p:txBody>
          <a:bodyPr wrap="none" lIns="0" tIns="0" rIns="0" bIns="0" rtlCol="0">
            <a:spAutoFit/>
          </a:bodyPr>
          <a:lstStyle/>
          <a:p>
            <a:r>
              <a:rPr lang="en-US" sz="1351" b="1" dirty="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Next Steps</a:t>
            </a:r>
          </a:p>
        </p:txBody>
      </p:sp>
      <p:grpSp>
        <p:nvGrpSpPr>
          <p:cNvPr id="4" name="Group 3">
            <a:extLst>
              <a:ext uri="{FF2B5EF4-FFF2-40B4-BE49-F238E27FC236}">
                <a16:creationId xmlns:a16="http://schemas.microsoft.com/office/drawing/2014/main" id="{00D1E2AF-5A51-B8F3-67D5-16720BADB59F}"/>
              </a:ext>
            </a:extLst>
          </p:cNvPr>
          <p:cNvGrpSpPr/>
          <p:nvPr/>
        </p:nvGrpSpPr>
        <p:grpSpPr>
          <a:xfrm>
            <a:off x="416862" y="5034569"/>
            <a:ext cx="758420" cy="758420"/>
            <a:chOff x="7400927" y="1743075"/>
            <a:chExt cx="914400" cy="914400"/>
          </a:xfrm>
        </p:grpSpPr>
        <p:sp>
          <p:nvSpPr>
            <p:cNvPr id="5" name="Oval 4">
              <a:extLst>
                <a:ext uri="{FF2B5EF4-FFF2-40B4-BE49-F238E27FC236}">
                  <a16:creationId xmlns:a16="http://schemas.microsoft.com/office/drawing/2014/main" id="{9C6FD005-ACD0-B5B3-78C2-7E7250150061}"/>
                </a:ext>
              </a:extLst>
            </p:cNvPr>
            <p:cNvSpPr/>
            <p:nvPr/>
          </p:nvSpPr>
          <p:spPr>
            <a:xfrm>
              <a:off x="7400927" y="1743075"/>
              <a:ext cx="914400" cy="914400"/>
            </a:xfrm>
            <a:prstGeom prst="ellipse">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7" name="Oval 6">
              <a:extLst>
                <a:ext uri="{FF2B5EF4-FFF2-40B4-BE49-F238E27FC236}">
                  <a16:creationId xmlns:a16="http://schemas.microsoft.com/office/drawing/2014/main" id="{50618524-2230-7227-1575-7FB93EDA4144}"/>
                </a:ext>
              </a:extLst>
            </p:cNvPr>
            <p:cNvSpPr/>
            <p:nvPr/>
          </p:nvSpPr>
          <p:spPr>
            <a:xfrm>
              <a:off x="7522369" y="1864519"/>
              <a:ext cx="671512" cy="6715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Helvetica Neue" panose="02000503000000020004" pitchFamily="2" charset="0"/>
                <a:ea typeface="Helvetica Neue" panose="02000503000000020004" pitchFamily="2" charset="0"/>
                <a:cs typeface="Helvetica Neue" panose="02000503000000020004" pitchFamily="2" charset="0"/>
              </a:endParaRPr>
            </a:p>
          </p:txBody>
        </p:sp>
      </p:grpSp>
      <p:pic>
        <p:nvPicPr>
          <p:cNvPr id="8" name="Graphic 7" descr="Beach ball outline">
            <a:extLst>
              <a:ext uri="{FF2B5EF4-FFF2-40B4-BE49-F238E27FC236}">
                <a16:creationId xmlns:a16="http://schemas.microsoft.com/office/drawing/2014/main" id="{1BCFEF66-FB48-FE43-A9E8-B074B68C641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7802" y="5197646"/>
            <a:ext cx="422164" cy="422164"/>
          </a:xfrm>
          <a:prstGeom prst="rect">
            <a:avLst/>
          </a:prstGeom>
        </p:spPr>
      </p:pic>
    </p:spTree>
    <p:extLst>
      <p:ext uri="{BB962C8B-B14F-4D97-AF65-F5344CB8AC3E}">
        <p14:creationId xmlns:p14="http://schemas.microsoft.com/office/powerpoint/2010/main" val="2617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30802-E4DA-B9C0-8C14-C375EE59E99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A9CC33D-745A-67FA-1E41-E35E17483EEB}"/>
              </a:ext>
            </a:extLst>
          </p:cNvPr>
          <p:cNvSpPr>
            <a:spLocks noGrp="1"/>
          </p:cNvSpPr>
          <p:nvPr>
            <p:ph idx="1"/>
          </p:nvPr>
        </p:nvSpPr>
        <p:spPr>
          <a:xfrm>
            <a:off x="416861" y="1575292"/>
            <a:ext cx="5262282" cy="3662811"/>
          </a:xfrm>
        </p:spPr>
        <p:txBody>
          <a:bodyPr>
            <a:noAutofit/>
          </a:bodyPr>
          <a:lstStyle/>
          <a:p>
            <a:pPr>
              <a:lnSpc>
                <a:spcPct val="150000"/>
              </a:lnSpc>
            </a:pPr>
            <a:r>
              <a:rPr lang="en-US" b="0" dirty="0">
                <a:solidFill>
                  <a:schemeClr val="accent1">
                    <a:lumMod val="50000"/>
                    <a:lumOff val="50000"/>
                  </a:schemeClr>
                </a:solidFill>
              </a:rPr>
              <a:t>The purpose of this research was to evaluate the usability of Program Builder, a tool designed to streamline the creation and management of loyalty challenges. The specific opportunity was to ensure the tool is intuitive for users familiar with LMS and challenge-building workflows, reducing friction and improving adoption.</a:t>
            </a:r>
            <a:br>
              <a:rPr lang="en-US" dirty="0">
                <a:solidFill>
                  <a:schemeClr val="accent1">
                    <a:lumMod val="50000"/>
                    <a:lumOff val="50000"/>
                  </a:schemeClr>
                </a:solidFill>
              </a:rPr>
            </a:br>
            <a:endParaRPr lang="en-US" dirty="0">
              <a:solidFill>
                <a:schemeClr val="accent1">
                  <a:lumMod val="50000"/>
                  <a:lumOff val="50000"/>
                </a:schemeClr>
              </a:solidFill>
            </a:endParaRPr>
          </a:p>
        </p:txBody>
      </p:sp>
      <p:sp>
        <p:nvSpPr>
          <p:cNvPr id="2" name="Text Placeholder 1">
            <a:extLst>
              <a:ext uri="{FF2B5EF4-FFF2-40B4-BE49-F238E27FC236}">
                <a16:creationId xmlns:a16="http://schemas.microsoft.com/office/drawing/2014/main" id="{020854E4-3B09-943D-36C8-D53503AF7FC9}"/>
              </a:ext>
            </a:extLst>
          </p:cNvPr>
          <p:cNvSpPr>
            <a:spLocks noGrp="1"/>
          </p:cNvSpPr>
          <p:nvPr>
            <p:ph type="body" sz="quarter" idx="10"/>
          </p:nvPr>
        </p:nvSpPr>
        <p:spPr>
          <a:xfrm>
            <a:off x="417513" y="330200"/>
            <a:ext cx="5260975" cy="220663"/>
          </a:xfrm>
        </p:spPr>
        <p:txBody>
          <a:bodyPr>
            <a:normAutofit/>
          </a:bodyPr>
          <a:lstStyle/>
          <a:p>
            <a:r>
              <a:rPr lang="en-US" dirty="0"/>
              <a:t>Program Builder</a:t>
            </a:r>
          </a:p>
        </p:txBody>
      </p:sp>
      <p:sp>
        <p:nvSpPr>
          <p:cNvPr id="18" name="Text Placeholder 17">
            <a:extLst>
              <a:ext uri="{FF2B5EF4-FFF2-40B4-BE49-F238E27FC236}">
                <a16:creationId xmlns:a16="http://schemas.microsoft.com/office/drawing/2014/main" id="{61A47D6A-2F5A-A4C8-F8F4-0888E25033C5}"/>
              </a:ext>
            </a:extLst>
          </p:cNvPr>
          <p:cNvSpPr>
            <a:spLocks noGrp="1"/>
          </p:cNvSpPr>
          <p:nvPr>
            <p:ph type="body" sz="quarter" idx="11"/>
          </p:nvPr>
        </p:nvSpPr>
        <p:spPr>
          <a:xfrm>
            <a:off x="417513" y="600075"/>
            <a:ext cx="5260975" cy="331788"/>
          </a:xfrm>
        </p:spPr>
        <p:txBody>
          <a:bodyPr>
            <a:normAutofit/>
          </a:bodyPr>
          <a:lstStyle/>
          <a:p>
            <a:r>
              <a:rPr lang="en-US" dirty="0"/>
              <a:t>Goals of the Usability Test</a:t>
            </a:r>
          </a:p>
        </p:txBody>
      </p:sp>
      <p:sp>
        <p:nvSpPr>
          <p:cNvPr id="4" name="Text Placeholder 2">
            <a:extLst>
              <a:ext uri="{FF2B5EF4-FFF2-40B4-BE49-F238E27FC236}">
                <a16:creationId xmlns:a16="http://schemas.microsoft.com/office/drawing/2014/main" id="{D2080C4C-47A5-D053-8A58-69C658ABF747}"/>
              </a:ext>
            </a:extLst>
          </p:cNvPr>
          <p:cNvSpPr txBox="1">
            <a:spLocks/>
          </p:cNvSpPr>
          <p:nvPr/>
        </p:nvSpPr>
        <p:spPr>
          <a:xfrm>
            <a:off x="6096000" y="1667471"/>
            <a:ext cx="5262282" cy="4802903"/>
          </a:xfrm>
          <a:prstGeom prst="rect">
            <a:avLst/>
          </a:prstGeom>
        </p:spPr>
        <p:txBody>
          <a:bodyPr vert="horz" lIns="0" tIns="0" rIns="0" bIns="0" rtlCol="0">
            <a:normAutofit/>
          </a:bodyPr>
          <a:lstStyle>
            <a:lvl1pPr marL="0" indent="0" algn="l" defTabSz="914377" rtl="0" eaLnBrk="1" latinLnBrk="0" hangingPunct="1">
              <a:lnSpc>
                <a:spcPct val="90000"/>
              </a:lnSpc>
              <a:spcBef>
                <a:spcPts val="1000"/>
              </a:spcBef>
              <a:buClr>
                <a:schemeClr val="tx2"/>
              </a:buClr>
              <a:buFont typeface="Wingdings" pitchFamily="2" charset="2"/>
              <a:buNone/>
              <a:defRPr sz="1800" b="1"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68302" indent="-234945" algn="l" defTabSz="914377" rtl="0" eaLnBrk="1" latinLnBrk="0" hangingPunct="1">
              <a:lnSpc>
                <a:spcPct val="90000"/>
              </a:lnSpc>
              <a:spcBef>
                <a:spcPts val="500"/>
              </a:spcBef>
              <a:buClr>
                <a:schemeClr val="tx2"/>
              </a:buClr>
              <a:buFont typeface="Wingdings" pitchFamily="2" charset="2"/>
              <a:buChar char="§"/>
              <a:tabLst/>
              <a:defRPr sz="18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2pPr>
            <a:lvl3pPr marL="688957" indent="-171446" algn="l" defTabSz="914377" rtl="0" eaLnBrk="1" latinLnBrk="0" hangingPunct="1">
              <a:lnSpc>
                <a:spcPct val="90000"/>
              </a:lnSpc>
              <a:spcBef>
                <a:spcPts val="500"/>
              </a:spcBef>
              <a:buClr>
                <a:schemeClr val="tx2"/>
              </a:buClr>
              <a:buFont typeface="Wingdings" pitchFamily="2" charset="2"/>
              <a:buChar char="§"/>
              <a:tabLst/>
              <a:defRPr sz="16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3pPr>
            <a:lvl4pPr marL="861992" indent="-173034"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4pPr>
            <a:lvl5pPr marL="1146146" indent="-222245"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2"/>
                </a:solidFill>
              </a:rPr>
              <a:t>Main questions asked:</a:t>
            </a:r>
          </a:p>
          <a:p>
            <a:pPr marL="285750" indent="-285750">
              <a:buFont typeface="Arial" panose="020B0604020202020204" pitchFamily="34" charset="0"/>
              <a:buChar char="•"/>
            </a:pPr>
            <a:r>
              <a:rPr lang="en-US" dirty="0"/>
              <a:t>How do users create a new challenge? </a:t>
            </a:r>
          </a:p>
          <a:p>
            <a:pPr marL="285750" indent="-285750">
              <a:buFont typeface="Arial" panose="020B0604020202020204" pitchFamily="34" charset="0"/>
              <a:buChar char="•"/>
            </a:pPr>
            <a:r>
              <a:rPr lang="en-US" dirty="0"/>
              <a:t>Are required fields and steps easy to identify and complete?</a:t>
            </a:r>
          </a:p>
          <a:p>
            <a:pPr marL="285750" indent="-285750">
              <a:buFont typeface="Arial" panose="020B0604020202020204" pitchFamily="34" charset="0"/>
              <a:buChar char="•"/>
            </a:pPr>
            <a:r>
              <a:rPr lang="en-US" dirty="0"/>
              <a:t>Can users confidently add rewards and audiences?</a:t>
            </a:r>
          </a:p>
          <a:p>
            <a:pPr marL="285750" indent="-285750">
              <a:buFont typeface="Arial" panose="020B0604020202020204" pitchFamily="34" charset="0"/>
              <a:buChar char="•"/>
            </a:pPr>
            <a:r>
              <a:rPr lang="en-US" dirty="0"/>
              <a:t>How intuitive are editing and launching challenges?</a:t>
            </a:r>
          </a:p>
          <a:p>
            <a:pPr marL="285750" indent="-285750">
              <a:buFont typeface="Arial" panose="020B0604020202020204" pitchFamily="34" charset="0"/>
              <a:buChar char="•"/>
            </a:pPr>
            <a:r>
              <a:rPr lang="en-US" dirty="0"/>
              <a:t>Overall usability perception (SUS-based questions).</a:t>
            </a:r>
          </a:p>
          <a:p>
            <a:endParaRPr lang="en-US" dirty="0"/>
          </a:p>
        </p:txBody>
      </p:sp>
    </p:spTree>
    <p:extLst>
      <p:ext uri="{BB962C8B-B14F-4D97-AF65-F5344CB8AC3E}">
        <p14:creationId xmlns:p14="http://schemas.microsoft.com/office/powerpoint/2010/main" val="128496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EA88D-204C-CD44-1837-B1FA6E45FF0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A9329CA-84CB-36FA-E305-F66E30EA3243}"/>
              </a:ext>
            </a:extLst>
          </p:cNvPr>
          <p:cNvSpPr>
            <a:spLocks noGrp="1"/>
          </p:cNvSpPr>
          <p:nvPr>
            <p:ph idx="1"/>
          </p:nvPr>
        </p:nvSpPr>
        <p:spPr>
          <a:xfrm>
            <a:off x="416859" y="1575292"/>
            <a:ext cx="5051612" cy="4590453"/>
          </a:xfrm>
        </p:spPr>
        <p:txBody>
          <a:bodyPr>
            <a:normAutofit/>
          </a:bodyPr>
          <a:lstStyle/>
          <a:p>
            <a:pPr>
              <a:lnSpc>
                <a:spcPct val="150000"/>
              </a:lnSpc>
            </a:pPr>
            <a:r>
              <a:rPr lang="en-US" b="0" dirty="0">
                <a:solidFill>
                  <a:schemeClr val="accent1">
                    <a:lumMod val="50000"/>
                    <a:lumOff val="50000"/>
                  </a:schemeClr>
                </a:solidFill>
              </a:rPr>
              <a:t>We conducted remote moderated usability tests with five participants from Loyalty Marketing and the Operations teams. Each participant completed a series of tasks using a high-fidelity prototype, including creating a challenge, configuring steps (onboarding + transactions), attaching/creating rewards, and uploading an audience (</a:t>
            </a:r>
            <a:r>
              <a:rPr lang="en-US" b="0" dirty="0" err="1">
                <a:solidFill>
                  <a:schemeClr val="accent1">
                    <a:lumMod val="50000"/>
                    <a:lumOff val="50000"/>
                  </a:schemeClr>
                </a:solidFill>
              </a:rPr>
              <a:t>BigQuery</a:t>
            </a:r>
            <a:r>
              <a:rPr lang="en-US" b="0" dirty="0">
                <a:solidFill>
                  <a:schemeClr val="accent1">
                    <a:lumMod val="50000"/>
                    <a:lumOff val="50000"/>
                  </a:schemeClr>
                </a:solidFill>
              </a:rPr>
              <a:t>/CSV), reviewing, editing, and launching a challenge.</a:t>
            </a:r>
          </a:p>
          <a:p>
            <a:pPr>
              <a:lnSpc>
                <a:spcPct val="150000"/>
              </a:lnSpc>
            </a:pPr>
            <a:endParaRPr lang="en-US" b="0" dirty="0">
              <a:solidFill>
                <a:schemeClr val="accent1">
                  <a:lumMod val="50000"/>
                  <a:lumOff val="50000"/>
                </a:schemeClr>
              </a:solidFill>
            </a:endParaRPr>
          </a:p>
        </p:txBody>
      </p:sp>
      <p:sp>
        <p:nvSpPr>
          <p:cNvPr id="2" name="Text Placeholder 1">
            <a:extLst>
              <a:ext uri="{FF2B5EF4-FFF2-40B4-BE49-F238E27FC236}">
                <a16:creationId xmlns:a16="http://schemas.microsoft.com/office/drawing/2014/main" id="{FCC3094F-501C-4F36-CACE-B3198F1F7F44}"/>
              </a:ext>
            </a:extLst>
          </p:cNvPr>
          <p:cNvSpPr>
            <a:spLocks noGrp="1"/>
          </p:cNvSpPr>
          <p:nvPr>
            <p:ph type="body" sz="quarter" idx="10"/>
          </p:nvPr>
        </p:nvSpPr>
        <p:spPr>
          <a:xfrm>
            <a:off x="417513" y="330200"/>
            <a:ext cx="5260975" cy="220663"/>
          </a:xfrm>
        </p:spPr>
        <p:txBody>
          <a:bodyPr>
            <a:normAutofit/>
          </a:bodyPr>
          <a:lstStyle/>
          <a:p>
            <a:r>
              <a:rPr lang="en-US" dirty="0"/>
              <a:t>Program Builder</a:t>
            </a:r>
          </a:p>
        </p:txBody>
      </p:sp>
      <p:sp>
        <p:nvSpPr>
          <p:cNvPr id="18" name="Text Placeholder 17">
            <a:extLst>
              <a:ext uri="{FF2B5EF4-FFF2-40B4-BE49-F238E27FC236}">
                <a16:creationId xmlns:a16="http://schemas.microsoft.com/office/drawing/2014/main" id="{1F56BA87-B84A-5DB8-BE6C-F5FD24C7BF72}"/>
              </a:ext>
            </a:extLst>
          </p:cNvPr>
          <p:cNvSpPr>
            <a:spLocks noGrp="1"/>
          </p:cNvSpPr>
          <p:nvPr>
            <p:ph type="body" sz="quarter" idx="11"/>
          </p:nvPr>
        </p:nvSpPr>
        <p:spPr>
          <a:xfrm>
            <a:off x="417513" y="600075"/>
            <a:ext cx="5260975" cy="331788"/>
          </a:xfrm>
        </p:spPr>
        <p:txBody>
          <a:bodyPr>
            <a:normAutofit/>
          </a:bodyPr>
          <a:lstStyle/>
          <a:p>
            <a:r>
              <a:rPr lang="en-US" dirty="0"/>
              <a:t>Methodology</a:t>
            </a:r>
          </a:p>
        </p:txBody>
      </p:sp>
      <p:pic>
        <p:nvPicPr>
          <p:cNvPr id="27" name="Picture Placeholder 26" descr="Woman smiling at computer screen">
            <a:extLst>
              <a:ext uri="{FF2B5EF4-FFF2-40B4-BE49-F238E27FC236}">
                <a16:creationId xmlns:a16="http://schemas.microsoft.com/office/drawing/2014/main" id="{065A6624-DEED-85C3-6E29-BF8B29EE5078}"/>
              </a:ext>
            </a:extLst>
          </p:cNvPr>
          <p:cNvPicPr>
            <a:picLocks noGrp="1" noChangeAspect="1"/>
          </p:cNvPicPr>
          <p:nvPr>
            <p:ph type="pic" sz="quarter" idx="12"/>
          </p:nvPr>
        </p:nvPicPr>
        <p:blipFill>
          <a:blip r:embed="rId3"/>
          <a:srcRect l="20370" r="20370"/>
          <a:stretch>
            <a:fillRect/>
          </a:stretch>
        </p:blipFill>
        <p:spPr/>
      </p:pic>
    </p:spTree>
    <p:extLst>
      <p:ext uri="{BB962C8B-B14F-4D97-AF65-F5344CB8AC3E}">
        <p14:creationId xmlns:p14="http://schemas.microsoft.com/office/powerpoint/2010/main" val="397792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0D85D-4789-DC88-7D1A-9FA9AC9EFA97}"/>
            </a:ext>
          </a:extLst>
        </p:cNvPr>
        <p:cNvGrpSpPr/>
        <p:nvPr/>
      </p:nvGrpSpPr>
      <p:grpSpPr>
        <a:xfrm>
          <a:off x="0" y="0"/>
          <a:ext cx="0" cy="0"/>
          <a:chOff x="0" y="0"/>
          <a:chExt cx="0" cy="0"/>
        </a:xfrm>
      </p:grpSpPr>
      <p:grpSp>
        <p:nvGrpSpPr>
          <p:cNvPr id="32" name="Group 31">
            <a:extLst>
              <a:ext uri="{FF2B5EF4-FFF2-40B4-BE49-F238E27FC236}">
                <a16:creationId xmlns:a16="http://schemas.microsoft.com/office/drawing/2014/main" id="{052537AE-0D88-9F19-FF98-E2B8191A068F}"/>
              </a:ext>
            </a:extLst>
          </p:cNvPr>
          <p:cNvGrpSpPr/>
          <p:nvPr/>
        </p:nvGrpSpPr>
        <p:grpSpPr>
          <a:xfrm>
            <a:off x="6194511" y="-662830"/>
            <a:ext cx="5579976" cy="5579976"/>
            <a:chOff x="6344315" y="499494"/>
            <a:chExt cx="5442873" cy="5442873"/>
          </a:xfrm>
        </p:grpSpPr>
        <p:sp>
          <p:nvSpPr>
            <p:cNvPr id="30" name="Oval 29">
              <a:extLst>
                <a:ext uri="{FF2B5EF4-FFF2-40B4-BE49-F238E27FC236}">
                  <a16:creationId xmlns:a16="http://schemas.microsoft.com/office/drawing/2014/main" id="{B57E936C-5790-B447-7F9C-A243FCEA3B07}"/>
                </a:ext>
              </a:extLst>
            </p:cNvPr>
            <p:cNvSpPr/>
            <p:nvPr/>
          </p:nvSpPr>
          <p:spPr>
            <a:xfrm>
              <a:off x="6344315" y="499494"/>
              <a:ext cx="5442873" cy="5442873"/>
            </a:xfrm>
            <a:prstGeom prst="ellipse">
              <a:avLst/>
            </a:prstGeom>
            <a:gradFill flip="none" rotWithShape="1">
              <a:gsLst>
                <a:gs pos="92000">
                  <a:schemeClr val="tx1">
                    <a:alpha val="9004"/>
                  </a:schemeClr>
                </a:gs>
                <a:gs pos="3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ndParaRPr>
            </a:p>
          </p:txBody>
        </p:sp>
        <p:sp>
          <p:nvSpPr>
            <p:cNvPr id="31" name="Oval 30">
              <a:extLst>
                <a:ext uri="{FF2B5EF4-FFF2-40B4-BE49-F238E27FC236}">
                  <a16:creationId xmlns:a16="http://schemas.microsoft.com/office/drawing/2014/main" id="{585D132F-17BE-03D8-5030-4278008D6F41}"/>
                </a:ext>
              </a:extLst>
            </p:cNvPr>
            <p:cNvSpPr/>
            <p:nvPr/>
          </p:nvSpPr>
          <p:spPr>
            <a:xfrm>
              <a:off x="6774484" y="929664"/>
              <a:ext cx="4582536" cy="4582534"/>
            </a:xfrm>
            <a:prstGeom prst="ellipse">
              <a:avLst/>
            </a:prstGeom>
            <a:gradFill flip="none" rotWithShape="1">
              <a:gsLst>
                <a:gs pos="92000">
                  <a:schemeClr val="tx1">
                    <a:alpha val="9004"/>
                  </a:schemeClr>
                </a:gs>
                <a:gs pos="3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ndParaRPr>
            </a:p>
          </p:txBody>
        </p:sp>
      </p:grpSp>
      <p:sp>
        <p:nvSpPr>
          <p:cNvPr id="23" name="Rectangle 22">
            <a:extLst>
              <a:ext uri="{FF2B5EF4-FFF2-40B4-BE49-F238E27FC236}">
                <a16:creationId xmlns:a16="http://schemas.microsoft.com/office/drawing/2014/main" id="{39E52BCE-C852-E400-3F6D-6AD2101605B1}"/>
              </a:ext>
            </a:extLst>
          </p:cNvPr>
          <p:cNvSpPr/>
          <p:nvPr/>
        </p:nvSpPr>
        <p:spPr>
          <a:xfrm>
            <a:off x="0" y="2717874"/>
            <a:ext cx="12192000" cy="41401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Helvetica Neue" panose="02000503000000020004" pitchFamily="2" charset="0"/>
            </a:endParaRPr>
          </a:p>
        </p:txBody>
      </p:sp>
      <p:sp>
        <p:nvSpPr>
          <p:cNvPr id="14" name="Text Placeholder 1">
            <a:extLst>
              <a:ext uri="{FF2B5EF4-FFF2-40B4-BE49-F238E27FC236}">
                <a16:creationId xmlns:a16="http://schemas.microsoft.com/office/drawing/2014/main" id="{AA1AEB0E-6851-C79F-20A3-980631C94FF6}"/>
              </a:ext>
            </a:extLst>
          </p:cNvPr>
          <p:cNvSpPr txBox="1">
            <a:spLocks/>
          </p:cNvSpPr>
          <p:nvPr/>
        </p:nvSpPr>
        <p:spPr>
          <a:xfrm>
            <a:off x="417513" y="252792"/>
            <a:ext cx="6218001" cy="801779"/>
          </a:xfrm>
          <a:prstGeom prst="rect">
            <a:avLst/>
          </a:prstGeom>
        </p:spPr>
        <p:txBody>
          <a:bodyPr lIns="0" tIns="0" rIns="0" bIns="0"/>
          <a:lstStyle>
            <a:lvl1pPr marL="228594" indent="-228594" algn="l" defTabSz="914377" rtl="0" eaLnBrk="1" latinLnBrk="0" hangingPunct="1">
              <a:lnSpc>
                <a:spcPct val="90000"/>
              </a:lnSpc>
              <a:spcBef>
                <a:spcPts val="1000"/>
              </a:spcBef>
              <a:buClr>
                <a:schemeClr val="tx2"/>
              </a:buClr>
              <a:buFont typeface="Wingdings" pitchFamily="2" charset="2"/>
              <a:buChar char="§"/>
              <a:defRPr sz="20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68302" indent="-234945" algn="l" defTabSz="914377" rtl="0" eaLnBrk="1" latinLnBrk="0" hangingPunct="1">
              <a:lnSpc>
                <a:spcPct val="90000"/>
              </a:lnSpc>
              <a:spcBef>
                <a:spcPts val="500"/>
              </a:spcBef>
              <a:buClr>
                <a:schemeClr val="tx2"/>
              </a:buClr>
              <a:buFont typeface="Wingdings" pitchFamily="2" charset="2"/>
              <a:buChar char="§"/>
              <a:tabLst/>
              <a:defRPr sz="18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688957" indent="-171446" algn="l" defTabSz="914377" rtl="0" eaLnBrk="1" latinLnBrk="0" hangingPunct="1">
              <a:lnSpc>
                <a:spcPct val="90000"/>
              </a:lnSpc>
              <a:spcBef>
                <a:spcPts val="500"/>
              </a:spcBef>
              <a:buClr>
                <a:schemeClr val="tx2"/>
              </a:buClr>
              <a:buFont typeface="Wingdings" pitchFamily="2" charset="2"/>
              <a:buChar char="§"/>
              <a:tabLst/>
              <a:defRPr sz="16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861992" indent="-173034"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1146146" indent="-222245"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3600" b="1" dirty="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Key Findings</a:t>
            </a:r>
          </a:p>
        </p:txBody>
      </p:sp>
      <p:sp>
        <p:nvSpPr>
          <p:cNvPr id="15" name="Text Placeholder 2">
            <a:extLst>
              <a:ext uri="{FF2B5EF4-FFF2-40B4-BE49-F238E27FC236}">
                <a16:creationId xmlns:a16="http://schemas.microsoft.com/office/drawing/2014/main" id="{77555CE1-8A19-B400-9725-5C903751320D}"/>
              </a:ext>
            </a:extLst>
          </p:cNvPr>
          <p:cNvSpPr txBox="1">
            <a:spLocks/>
          </p:cNvSpPr>
          <p:nvPr/>
        </p:nvSpPr>
        <p:spPr>
          <a:xfrm>
            <a:off x="417513" y="937114"/>
            <a:ext cx="6050194" cy="331788"/>
          </a:xfrm>
          <a:prstGeom prst="rect">
            <a:avLst/>
          </a:prstGeom>
        </p:spPr>
        <p:txBody>
          <a:bodyPr lIns="0" tIns="0" rIns="0" bIns="0"/>
          <a:lstStyle>
            <a:lvl1pPr marL="228594" indent="-228594" algn="l" defTabSz="914377" rtl="0" eaLnBrk="1" latinLnBrk="0" hangingPunct="1">
              <a:lnSpc>
                <a:spcPct val="90000"/>
              </a:lnSpc>
              <a:spcBef>
                <a:spcPts val="1000"/>
              </a:spcBef>
              <a:buClr>
                <a:schemeClr val="tx2"/>
              </a:buClr>
              <a:buFont typeface="Wingdings" pitchFamily="2" charset="2"/>
              <a:buChar char="§"/>
              <a:defRPr sz="20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1pPr>
            <a:lvl2pPr marL="468302" indent="-234945" algn="l" defTabSz="914377" rtl="0" eaLnBrk="1" latinLnBrk="0" hangingPunct="1">
              <a:lnSpc>
                <a:spcPct val="90000"/>
              </a:lnSpc>
              <a:spcBef>
                <a:spcPts val="500"/>
              </a:spcBef>
              <a:buClr>
                <a:schemeClr val="tx2"/>
              </a:buClr>
              <a:buFont typeface="Wingdings" pitchFamily="2" charset="2"/>
              <a:buChar char="§"/>
              <a:tabLst/>
              <a:defRPr sz="18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2pPr>
            <a:lvl3pPr marL="688957" indent="-171446" algn="l" defTabSz="914377" rtl="0" eaLnBrk="1" latinLnBrk="0" hangingPunct="1">
              <a:lnSpc>
                <a:spcPct val="90000"/>
              </a:lnSpc>
              <a:spcBef>
                <a:spcPts val="500"/>
              </a:spcBef>
              <a:buClr>
                <a:schemeClr val="tx2"/>
              </a:buClr>
              <a:buFont typeface="Wingdings" pitchFamily="2" charset="2"/>
              <a:buChar char="§"/>
              <a:tabLst/>
              <a:defRPr sz="16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3pPr>
            <a:lvl4pPr marL="861992" indent="-173034"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4pPr>
            <a:lvl5pPr marL="1146146" indent="-222245"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What: </a:t>
            </a:r>
            <a:r>
              <a:rPr lang="en-US" dirty="0">
                <a:latin typeface="Helvetica Neue Light" panose="02000403000000020004" pitchFamily="2" charset="0"/>
                <a:ea typeface="Helvetica Neue Light" panose="02000403000000020004" pitchFamily="2" charset="0"/>
                <a:cs typeface="Open Sans Light" panose="020B0306030504020204" pitchFamily="34" charset="0"/>
              </a:rPr>
              <a:t>Usability Testing for Program Builder  </a:t>
            </a:r>
          </a:p>
          <a:p>
            <a:pPr marL="0" indent="0">
              <a:buNone/>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When: </a:t>
            </a:r>
            <a:r>
              <a:rPr lang="en-US" dirty="0">
                <a:latin typeface="Helvetica Neue Light" panose="02000403000000020004" pitchFamily="2" charset="0"/>
                <a:ea typeface="Helvetica Neue Light" panose="02000403000000020004" pitchFamily="2" charset="0"/>
                <a:cs typeface="Open Sans Light" panose="020B0306030504020204" pitchFamily="34" charset="0"/>
              </a:rPr>
              <a:t>12/17 – 1/7</a:t>
            </a:r>
          </a:p>
          <a:p>
            <a:pPr marL="0" indent="0">
              <a:buNone/>
            </a:pPr>
            <a:r>
              <a:rPr lang="en-US" dirty="0">
                <a:latin typeface="Helvetica Neue Medium" panose="02000503000000020004" pitchFamily="2" charset="0"/>
                <a:ea typeface="Helvetica Neue Medium" panose="02000503000000020004" pitchFamily="2" charset="0"/>
                <a:cs typeface="Helvetica Neue Medium" panose="02000503000000020004" pitchFamily="2" charset="0"/>
              </a:rPr>
              <a:t>Who: </a:t>
            </a:r>
            <a:r>
              <a:rPr lang="en-US" dirty="0">
                <a:latin typeface="Helvetica Neue Light" panose="02000403000000020004" pitchFamily="2" charset="0"/>
                <a:ea typeface="Helvetica Neue Light" panose="02000403000000020004" pitchFamily="2" charset="0"/>
                <a:cs typeface="Open Sans Light" panose="020B0306030504020204" pitchFamily="34" charset="0"/>
              </a:rPr>
              <a:t>5 Users from Marketing &amp; Operations</a:t>
            </a:r>
          </a:p>
        </p:txBody>
      </p:sp>
      <p:sp>
        <p:nvSpPr>
          <p:cNvPr id="16" name="TextBox 15">
            <a:extLst>
              <a:ext uri="{FF2B5EF4-FFF2-40B4-BE49-F238E27FC236}">
                <a16:creationId xmlns:a16="http://schemas.microsoft.com/office/drawing/2014/main" id="{2A04B435-B384-D32A-C865-F3133AC42456}"/>
              </a:ext>
            </a:extLst>
          </p:cNvPr>
          <p:cNvSpPr txBox="1"/>
          <p:nvPr/>
        </p:nvSpPr>
        <p:spPr>
          <a:xfrm>
            <a:off x="557298" y="3139736"/>
            <a:ext cx="2606041" cy="3554819"/>
          </a:xfrm>
          <a:prstGeom prst="rect">
            <a:avLst/>
          </a:prstGeom>
          <a:noFill/>
        </p:spPr>
        <p:txBody>
          <a:bodyPr wrap="square" lIns="91440" tIns="0" rIns="0" rtlCol="0">
            <a:spAutoFit/>
          </a:bodyPr>
          <a:lstStyle/>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Found the system intuitive and easy to navigate.</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Felt confident using the tool without technical support.</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Labels and required fields were clear.</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Excited and willing to use the system frequently.</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Good cohesion with system integration.</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Labels like “Challenge Builder” and “Challenge Library” were self-explanatory.</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Drag-and-drop functionality to reorder steps was intuitive.</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Options to attach or create rewards were clear</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Audience upload process was clear.</a:t>
            </a:r>
          </a:p>
        </p:txBody>
      </p:sp>
      <p:sp>
        <p:nvSpPr>
          <p:cNvPr id="19" name="TextBox 18">
            <a:extLst>
              <a:ext uri="{FF2B5EF4-FFF2-40B4-BE49-F238E27FC236}">
                <a16:creationId xmlns:a16="http://schemas.microsoft.com/office/drawing/2014/main" id="{E1F3690C-BBAB-48A7-9F7E-CC67D3A1530F}"/>
              </a:ext>
            </a:extLst>
          </p:cNvPr>
          <p:cNvSpPr txBox="1"/>
          <p:nvPr/>
        </p:nvSpPr>
        <p:spPr>
          <a:xfrm>
            <a:off x="9028661" y="3092273"/>
            <a:ext cx="2606041" cy="2646878"/>
          </a:xfrm>
          <a:prstGeom prst="rect">
            <a:avLst/>
          </a:prstGeom>
          <a:noFill/>
        </p:spPr>
        <p:txBody>
          <a:bodyPr wrap="square" lIns="91440" tIns="0" rIns="0" rtlCol="0">
            <a:spAutoFit/>
          </a:bodyPr>
          <a:lstStyle/>
          <a:p>
            <a:pPr algn="ctr">
              <a:spcAft>
                <a:spcPts val="600"/>
              </a:spcAft>
            </a:pPr>
            <a:r>
              <a:rPr lang="en-US" sz="2000" b="1" dirty="0">
                <a:solidFill>
                  <a:schemeClr val="accent1"/>
                </a:solidFill>
                <a:latin typeface="Helvetica Neue" panose="02000503000000020004" pitchFamily="2" charset="0"/>
                <a:ea typeface="Helvetica Neue" panose="02000503000000020004" pitchFamily="2" charset="0"/>
                <a:cs typeface="Helvetica Neue" panose="02000503000000020004" pitchFamily="2" charset="0"/>
              </a:rPr>
              <a:t>86.25 (A+)</a:t>
            </a:r>
          </a:p>
          <a:p>
            <a:pPr algn="ct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A SUS (System Usability Scale) score (0-100) indicates perceived usability, with 65 being the average; </a:t>
            </a:r>
            <a:r>
              <a:rPr lang="en-US" sz="1200" b="1"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above 68 is above average.</a:t>
            </a:r>
          </a:p>
          <a:p>
            <a:pPr algn="ctr"/>
            <a:endPar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endParaRPr>
          </a:p>
          <a:p>
            <a:pPr algn="ct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In May 2025, the Challenges Concept Builder (Onboarding Challenge) was tested and received an </a:t>
            </a:r>
            <a:r>
              <a:rPr lang="en-US" sz="1200" dirty="0">
                <a:solidFill>
                  <a:schemeClr val="tx1">
                    <a:lumMod val="75000"/>
                    <a:lumOff val="25000"/>
                  </a:schemeClr>
                </a:solidFill>
                <a:latin typeface="Helvetica Neue Medium" panose="02000503000000020004" pitchFamily="2" charset="0"/>
                <a:ea typeface="Helvetica Neue Medium" panose="02000503000000020004" pitchFamily="2" charset="0"/>
                <a:cs typeface="Helvetica Neue Medium" panose="02000503000000020004" pitchFamily="2" charset="0"/>
              </a:rPr>
              <a:t>84.4 (A+) </a:t>
            </a:r>
            <a:b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b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SUS score.</a:t>
            </a:r>
          </a:p>
          <a:p>
            <a:pPr algn="ctr"/>
            <a:endPar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endParaRPr>
          </a:p>
          <a:p>
            <a:pPr algn="ct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Previously the LMS Rewards SUS score was 51.8 (D).</a:t>
            </a:r>
          </a:p>
        </p:txBody>
      </p:sp>
      <p:sp>
        <p:nvSpPr>
          <p:cNvPr id="27" name="Shape 2785">
            <a:extLst>
              <a:ext uri="{FF2B5EF4-FFF2-40B4-BE49-F238E27FC236}">
                <a16:creationId xmlns:a16="http://schemas.microsoft.com/office/drawing/2014/main" id="{ECBF582C-3579-63AF-424C-650884FD389B}"/>
              </a:ext>
            </a:extLst>
          </p:cNvPr>
          <p:cNvSpPr/>
          <p:nvPr/>
        </p:nvSpPr>
        <p:spPr>
          <a:xfrm>
            <a:off x="8700379" y="290257"/>
            <a:ext cx="656564" cy="537193"/>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2"/>
          </a:solidFill>
          <a:ln w="12700">
            <a:miter lim="400000"/>
          </a:ln>
        </p:spPr>
        <p:txBody>
          <a:bodyPr lIns="14288" tIns="14288" rIns="14288" bIns="14288" anchor="ctr"/>
          <a:lstStyle/>
          <a:p>
            <a:pPr defTabSz="171441">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b="1" dirty="0">
              <a:solidFill>
                <a:srgbClr val="FFFFFF"/>
              </a:solidFill>
              <a:effectLst>
                <a:outerShdw blurRad="38100" dist="12700" dir="5400000" rotWithShape="0">
                  <a:srgbClr val="000000">
                    <a:alpha val="50000"/>
                  </a:srgbClr>
                </a:outerShdw>
              </a:effectLst>
              <a:latin typeface="Helvetica Neue" panose="02000503000000020004" pitchFamily="2" charset="0"/>
              <a:ea typeface="Helvetica Neue" panose="02000503000000020004" pitchFamily="2" charset="0"/>
              <a:cs typeface="Helvetica Neue" panose="02000503000000020004" pitchFamily="2" charset="0"/>
              <a:sym typeface="Gill Sans"/>
            </a:endParaRPr>
          </a:p>
        </p:txBody>
      </p:sp>
      <p:cxnSp>
        <p:nvCxnSpPr>
          <p:cNvPr id="5" name="Straight Connector 4">
            <a:extLst>
              <a:ext uri="{FF2B5EF4-FFF2-40B4-BE49-F238E27FC236}">
                <a16:creationId xmlns:a16="http://schemas.microsoft.com/office/drawing/2014/main" id="{00E1D411-59F3-8A87-AA8A-409D6DC3952B}"/>
              </a:ext>
            </a:extLst>
          </p:cNvPr>
          <p:cNvCxnSpPr/>
          <p:nvPr/>
        </p:nvCxnSpPr>
        <p:spPr>
          <a:xfrm>
            <a:off x="0" y="2717874"/>
            <a:ext cx="1219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FEDBD048-DAEA-B06E-F6FD-B94E93E01AC1}"/>
              </a:ext>
            </a:extLst>
          </p:cNvPr>
          <p:cNvSpPr/>
          <p:nvPr/>
        </p:nvSpPr>
        <p:spPr>
          <a:xfrm>
            <a:off x="557298" y="2499708"/>
            <a:ext cx="2606041" cy="416260"/>
          </a:xfrm>
          <a:prstGeom prst="roundRect">
            <a:avLst>
              <a:gd name="adj" fmla="val 17669"/>
            </a:avLst>
          </a:prstGeom>
          <a:gradFill>
            <a:gsLst>
              <a:gs pos="100000">
                <a:schemeClr val="tx2">
                  <a:lumMod val="75000"/>
                </a:schemeClr>
              </a:gs>
              <a:gs pos="0">
                <a:schemeClr val="tx2"/>
              </a:gs>
            </a:gsLst>
            <a:lin ang="8100000" scaled="1"/>
          </a:gradFill>
          <a:ln w="12700" cap="flat" cmpd="sng" algn="ctr">
            <a:noFill/>
            <a:prstDash val="solid"/>
            <a:miter lim="800000"/>
          </a:ln>
          <a:effectLst/>
        </p:spPr>
        <p:txBody>
          <a:bodyPr rtlCol="0" anchor="ctr"/>
          <a:lstStyle/>
          <a:p>
            <a:pPr algn="ctr" defTabSz="914377">
              <a:defRPr/>
            </a:pPr>
            <a:r>
              <a:rPr lang="en-US" sz="1400" b="1" kern="0"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Insights</a:t>
            </a:r>
          </a:p>
        </p:txBody>
      </p:sp>
      <p:sp>
        <p:nvSpPr>
          <p:cNvPr id="11" name="Rounded Rectangle 10">
            <a:extLst>
              <a:ext uri="{FF2B5EF4-FFF2-40B4-BE49-F238E27FC236}">
                <a16:creationId xmlns:a16="http://schemas.microsoft.com/office/drawing/2014/main" id="{A6E2DCEF-F0F4-0102-68D3-75004314954B}"/>
              </a:ext>
            </a:extLst>
          </p:cNvPr>
          <p:cNvSpPr/>
          <p:nvPr/>
        </p:nvSpPr>
        <p:spPr>
          <a:xfrm>
            <a:off x="3381086" y="2499708"/>
            <a:ext cx="2606041" cy="416260"/>
          </a:xfrm>
          <a:prstGeom prst="roundRect">
            <a:avLst>
              <a:gd name="adj" fmla="val 17669"/>
            </a:avLst>
          </a:prstGeom>
          <a:gradFill>
            <a:gsLst>
              <a:gs pos="100000">
                <a:schemeClr val="tx2">
                  <a:lumMod val="75000"/>
                </a:schemeClr>
              </a:gs>
              <a:gs pos="0">
                <a:schemeClr val="tx2"/>
              </a:gs>
            </a:gsLst>
            <a:lin ang="8100000" scaled="1"/>
          </a:gradFill>
          <a:ln w="12700" cap="flat" cmpd="sng" algn="ctr">
            <a:noFill/>
            <a:prstDash val="solid"/>
            <a:miter lim="800000"/>
          </a:ln>
          <a:effectLst/>
        </p:spPr>
        <p:txBody>
          <a:bodyPr rtlCol="0" anchor="ctr"/>
          <a:lstStyle/>
          <a:p>
            <a:pPr algn="ctr" defTabSz="914377">
              <a:defRPr/>
            </a:pPr>
            <a:r>
              <a:rPr lang="en-US" sz="1400" b="1" kern="0"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Pain Points</a:t>
            </a:r>
          </a:p>
        </p:txBody>
      </p:sp>
      <p:sp>
        <p:nvSpPr>
          <p:cNvPr id="12" name="Rounded Rectangle 11">
            <a:extLst>
              <a:ext uri="{FF2B5EF4-FFF2-40B4-BE49-F238E27FC236}">
                <a16:creationId xmlns:a16="http://schemas.microsoft.com/office/drawing/2014/main" id="{FECBFCDC-893D-DB44-48D1-08DE49F555F3}"/>
              </a:ext>
            </a:extLst>
          </p:cNvPr>
          <p:cNvSpPr/>
          <p:nvPr/>
        </p:nvSpPr>
        <p:spPr>
          <a:xfrm>
            <a:off x="6204874" y="2499708"/>
            <a:ext cx="2606041" cy="416260"/>
          </a:xfrm>
          <a:prstGeom prst="roundRect">
            <a:avLst>
              <a:gd name="adj" fmla="val 17669"/>
            </a:avLst>
          </a:prstGeom>
          <a:gradFill>
            <a:gsLst>
              <a:gs pos="100000">
                <a:schemeClr val="tx2">
                  <a:lumMod val="75000"/>
                </a:schemeClr>
              </a:gs>
              <a:gs pos="0">
                <a:schemeClr val="tx2"/>
              </a:gs>
            </a:gsLst>
            <a:lin ang="8100000" scaled="1"/>
          </a:gradFill>
          <a:ln w="12700" cap="flat" cmpd="sng" algn="ctr">
            <a:noFill/>
            <a:prstDash val="solid"/>
            <a:miter lim="800000"/>
          </a:ln>
          <a:effectLst/>
        </p:spPr>
        <p:txBody>
          <a:bodyPr rtlCol="0" anchor="ctr"/>
          <a:lstStyle/>
          <a:p>
            <a:pPr algn="ctr" defTabSz="914377">
              <a:defRPr/>
            </a:pPr>
            <a:r>
              <a:rPr lang="en-US" sz="1400" b="1" kern="0"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Recommendations</a:t>
            </a:r>
          </a:p>
        </p:txBody>
      </p:sp>
      <p:sp>
        <p:nvSpPr>
          <p:cNvPr id="13" name="Rounded Rectangle 12">
            <a:extLst>
              <a:ext uri="{FF2B5EF4-FFF2-40B4-BE49-F238E27FC236}">
                <a16:creationId xmlns:a16="http://schemas.microsoft.com/office/drawing/2014/main" id="{A4070E0B-E86E-7D3C-EF45-D131314CBCE3}"/>
              </a:ext>
            </a:extLst>
          </p:cNvPr>
          <p:cNvSpPr/>
          <p:nvPr/>
        </p:nvSpPr>
        <p:spPr>
          <a:xfrm>
            <a:off x="9028661" y="2499708"/>
            <a:ext cx="2606041" cy="416260"/>
          </a:xfrm>
          <a:prstGeom prst="roundRect">
            <a:avLst>
              <a:gd name="adj" fmla="val 17669"/>
            </a:avLst>
          </a:prstGeom>
          <a:gradFill>
            <a:gsLst>
              <a:gs pos="100000">
                <a:schemeClr val="tx2">
                  <a:lumMod val="75000"/>
                </a:schemeClr>
              </a:gs>
              <a:gs pos="0">
                <a:schemeClr val="tx2"/>
              </a:gs>
            </a:gsLst>
            <a:lin ang="8100000" scaled="1"/>
          </a:gradFill>
          <a:ln w="12700" cap="flat" cmpd="sng" algn="ctr">
            <a:noFill/>
            <a:prstDash val="solid"/>
            <a:miter lim="800000"/>
          </a:ln>
          <a:effectLst/>
        </p:spPr>
        <p:txBody>
          <a:bodyPr rtlCol="0" anchor="ctr"/>
          <a:lstStyle/>
          <a:p>
            <a:pPr algn="ctr" defTabSz="914377">
              <a:defRPr/>
            </a:pPr>
            <a:r>
              <a:rPr lang="en-US" sz="1400" b="1" kern="0"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SUS Score</a:t>
            </a:r>
          </a:p>
        </p:txBody>
      </p:sp>
      <p:pic>
        <p:nvPicPr>
          <p:cNvPr id="33" name="Picture 32">
            <a:extLst>
              <a:ext uri="{FF2B5EF4-FFF2-40B4-BE49-F238E27FC236}">
                <a16:creationId xmlns:a16="http://schemas.microsoft.com/office/drawing/2014/main" id="{91F62E24-7527-352A-433E-868B2CE83638}"/>
              </a:ext>
            </a:extLst>
          </p:cNvPr>
          <p:cNvPicPr>
            <a:picLocks noChangeAspect="1"/>
          </p:cNvPicPr>
          <p:nvPr/>
        </p:nvPicPr>
        <p:blipFill>
          <a:blip r:embed="rId3"/>
          <a:srcRect/>
          <a:stretch/>
        </p:blipFill>
        <p:spPr>
          <a:xfrm>
            <a:off x="10994571" y="6392234"/>
            <a:ext cx="1030960" cy="358958"/>
          </a:xfrm>
          <a:prstGeom prst="rect">
            <a:avLst/>
          </a:prstGeom>
        </p:spPr>
      </p:pic>
      <p:sp>
        <p:nvSpPr>
          <p:cNvPr id="4" name="TextBox 3">
            <a:extLst>
              <a:ext uri="{FF2B5EF4-FFF2-40B4-BE49-F238E27FC236}">
                <a16:creationId xmlns:a16="http://schemas.microsoft.com/office/drawing/2014/main" id="{FAB3781B-579D-23E0-23C5-F4B3C623E89E}"/>
              </a:ext>
            </a:extLst>
          </p:cNvPr>
          <p:cNvSpPr txBox="1"/>
          <p:nvPr/>
        </p:nvSpPr>
        <p:spPr>
          <a:xfrm>
            <a:off x="3381085" y="3134134"/>
            <a:ext cx="2606041" cy="3185487"/>
          </a:xfrm>
          <a:prstGeom prst="rect">
            <a:avLst/>
          </a:prstGeom>
          <a:noFill/>
        </p:spPr>
        <p:txBody>
          <a:bodyPr wrap="square" lIns="91440" tIns="0" rIns="0" rtlCol="0">
            <a:spAutoFit/>
          </a:bodyPr>
          <a:lstStyle/>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Possible learning curve for brand new users</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Expected a “New Challenge” label instead of “Challenge Builder”</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Reward creation fields (title, short title, description) seemed repetitive and confusing.</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Expected reward creation to auto-save after pressing “Continue” but needed to click “Create Reward” first.</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Feedback messages were too brief, reducing user confidence in task completion.</a:t>
            </a:r>
          </a:p>
          <a:p>
            <a:pPr marL="171450" indent="-171450">
              <a:buFont typeface="Arial" panose="020B0604020202020204" pitchFamily="34" charset="0"/>
              <a:buChar char="•"/>
            </a:pPr>
            <a:r>
              <a:rPr lang="en-US" sz="120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Download template link for audience creation was not prominent.</a:t>
            </a:r>
          </a:p>
        </p:txBody>
      </p:sp>
      <p:sp>
        <p:nvSpPr>
          <p:cNvPr id="6" name="TextBox 5">
            <a:extLst>
              <a:ext uri="{FF2B5EF4-FFF2-40B4-BE49-F238E27FC236}">
                <a16:creationId xmlns:a16="http://schemas.microsoft.com/office/drawing/2014/main" id="{D9A2D394-3449-B154-D0BB-C344690600CF}"/>
              </a:ext>
            </a:extLst>
          </p:cNvPr>
          <p:cNvSpPr txBox="1"/>
          <p:nvPr/>
        </p:nvSpPr>
        <p:spPr>
          <a:xfrm>
            <a:off x="6218003" y="3134134"/>
            <a:ext cx="2606041" cy="3585597"/>
          </a:xfrm>
          <a:prstGeom prst="rect">
            <a:avLst/>
          </a:prstGeom>
          <a:noFill/>
        </p:spPr>
        <p:txBody>
          <a:bodyPr wrap="square" lIns="91440" tIns="0" rIns="0" rtlCol="0">
            <a:spAutoFit/>
          </a:bodyPr>
          <a:lstStyle/>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Place a ”Create a challenge” or “New Challenge” button directly on the homepage.</a:t>
            </a:r>
          </a:p>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Add progress indicators and checkmarks for completed steps.</a:t>
            </a:r>
          </a:p>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Reduce redundancy or provide tooltips explaining differences between “Title,” “Short Title,” and “Description.”</a:t>
            </a:r>
          </a:p>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Make CSV template link more prominent.</a:t>
            </a:r>
          </a:p>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Allow users to save progress before final submission for review or approval.</a:t>
            </a:r>
          </a:p>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Provide explicit success confirmation and summary after launching a challenge.</a:t>
            </a:r>
          </a:p>
          <a:p>
            <a:pPr marL="171450" indent="-171450">
              <a:buFont typeface="Arial" panose="020B0604020202020204" pitchFamily="34" charset="0"/>
              <a:buChar char="•"/>
            </a:pPr>
            <a:r>
              <a:rPr lang="en-US" sz="1150" dirty="0">
                <a:solidFill>
                  <a:schemeClr val="tx1">
                    <a:lumMod val="75000"/>
                    <a:lumOff val="25000"/>
                  </a:schemeClr>
                </a:solidFill>
                <a:latin typeface="Helvetica Neue Light" panose="02000403000000020004" pitchFamily="2" charset="0"/>
                <a:ea typeface="Helvetica Neue Light" panose="02000403000000020004" pitchFamily="2" charset="0"/>
                <a:cs typeface="Open Sans Light" panose="020B0306030504020204" pitchFamily="34" charset="0"/>
              </a:rPr>
              <a:t>Align button labels with user expectations (e.g., “Launch Challenge” instead of “Submit”).</a:t>
            </a:r>
          </a:p>
        </p:txBody>
      </p:sp>
      <p:sp>
        <p:nvSpPr>
          <p:cNvPr id="10" name="TextBox 9">
            <a:extLst>
              <a:ext uri="{FF2B5EF4-FFF2-40B4-BE49-F238E27FC236}">
                <a16:creationId xmlns:a16="http://schemas.microsoft.com/office/drawing/2014/main" id="{8595CA84-D5DD-0D00-E026-493834DFE337}"/>
              </a:ext>
            </a:extLst>
          </p:cNvPr>
          <p:cNvSpPr txBox="1"/>
          <p:nvPr/>
        </p:nvSpPr>
        <p:spPr>
          <a:xfrm>
            <a:off x="7076519" y="925494"/>
            <a:ext cx="3836059" cy="1199816"/>
          </a:xfrm>
          <a:prstGeom prst="rect">
            <a:avLst/>
          </a:prstGeom>
          <a:noFill/>
        </p:spPr>
        <p:txBody>
          <a:bodyPr wrap="square" rtlCol="0">
            <a:spAutoFit/>
          </a:bodyPr>
          <a:lstStyle/>
          <a:p>
            <a:pPr algn="ctr"/>
            <a:r>
              <a:rPr lang="en-US" b="1" i="1" dirty="0"/>
              <a:t>On overall usability</a:t>
            </a:r>
            <a:br>
              <a:rPr lang="en-US" i="1" dirty="0"/>
            </a:br>
            <a:r>
              <a:rPr lang="en-US" i="1" dirty="0"/>
              <a:t>“Definitely easy to use, intuitive. Everything flowed exactly how I thought it would.”</a:t>
            </a:r>
            <a:endParaRPr lang="en-US" dirty="0"/>
          </a:p>
        </p:txBody>
      </p:sp>
    </p:spTree>
    <p:extLst>
      <p:ext uri="{BB962C8B-B14F-4D97-AF65-F5344CB8AC3E}">
        <p14:creationId xmlns:p14="http://schemas.microsoft.com/office/powerpoint/2010/main" val="30188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3" grpId="0" animBg="1"/>
      <p:bldP spid="11" grpId="0" animBg="1"/>
      <p:bldP spid="12" grpId="0" animBg="1"/>
      <p:bldP spid="13" grpId="0" animBg="1"/>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38D1A-EE36-8D3E-8D04-FB913AC48F84}"/>
            </a:ext>
          </a:extLst>
        </p:cNvPr>
        <p:cNvGrpSpPr/>
        <p:nvPr/>
      </p:nvGrpSpPr>
      <p:grpSpPr>
        <a:xfrm>
          <a:off x="0" y="0"/>
          <a:ext cx="0" cy="0"/>
          <a:chOff x="0" y="0"/>
          <a:chExt cx="0" cy="0"/>
        </a:xfrm>
      </p:grpSpPr>
      <p:sp>
        <p:nvSpPr>
          <p:cNvPr id="23" name="Text Placeholder 22">
            <a:extLst>
              <a:ext uri="{FF2B5EF4-FFF2-40B4-BE49-F238E27FC236}">
                <a16:creationId xmlns:a16="http://schemas.microsoft.com/office/drawing/2014/main" id="{A5688228-9944-5A77-484B-E64CCAA2798D}"/>
              </a:ext>
            </a:extLst>
          </p:cNvPr>
          <p:cNvSpPr>
            <a:spLocks noGrp="1"/>
          </p:cNvSpPr>
          <p:nvPr>
            <p:ph type="body" sz="quarter" idx="13"/>
          </p:nvPr>
        </p:nvSpPr>
        <p:spPr>
          <a:xfrm>
            <a:off x="6639698" y="543699"/>
            <a:ext cx="5008607" cy="954901"/>
          </a:xfrm>
        </p:spPr>
        <p:txBody>
          <a:bodyPr anchor="t"/>
          <a:lstStyle/>
          <a:p>
            <a:r>
              <a:rPr lang="en-US" dirty="0"/>
              <a:t>Next Steps:</a:t>
            </a:r>
          </a:p>
        </p:txBody>
      </p:sp>
      <p:pic>
        <p:nvPicPr>
          <p:cNvPr id="5" name="Picture Placeholder 4" descr="A person painting a white wall&#10;&#10;Description automatically generated with low confidence">
            <a:extLst>
              <a:ext uri="{FF2B5EF4-FFF2-40B4-BE49-F238E27FC236}">
                <a16:creationId xmlns:a16="http://schemas.microsoft.com/office/drawing/2014/main" id="{DE6DCE30-9136-3748-12BD-FDCD2298A865}"/>
              </a:ext>
            </a:extLst>
          </p:cNvPr>
          <p:cNvPicPr>
            <a:picLocks noGrp="1" noChangeAspect="1"/>
          </p:cNvPicPr>
          <p:nvPr>
            <p:ph type="pic" sz="quarter" idx="11"/>
          </p:nvPr>
        </p:nvPicPr>
        <p:blipFill rotWithShape="1">
          <a:blip r:embed="rId3"/>
          <a:srcRect l="20370" r="20370"/>
          <a:stretch/>
        </p:blipFill>
        <p:spPr>
          <a:xfrm>
            <a:off x="0" y="1"/>
            <a:ext cx="6096000" cy="6858000"/>
          </a:xfrm>
        </p:spPr>
      </p:pic>
      <p:sp>
        <p:nvSpPr>
          <p:cNvPr id="2" name="Text Placeholder 2">
            <a:extLst>
              <a:ext uri="{FF2B5EF4-FFF2-40B4-BE49-F238E27FC236}">
                <a16:creationId xmlns:a16="http://schemas.microsoft.com/office/drawing/2014/main" id="{2DCAD99E-090A-98C8-4C7B-A8DBD065399D}"/>
              </a:ext>
            </a:extLst>
          </p:cNvPr>
          <p:cNvSpPr txBox="1">
            <a:spLocks/>
          </p:cNvSpPr>
          <p:nvPr/>
        </p:nvSpPr>
        <p:spPr>
          <a:xfrm>
            <a:off x="6639698" y="1730971"/>
            <a:ext cx="4402375" cy="4802903"/>
          </a:xfrm>
          <a:prstGeom prst="rect">
            <a:avLst/>
          </a:prstGeom>
        </p:spPr>
        <p:txBody>
          <a:bodyPr vert="horz" lIns="0" tIns="0" rIns="0" bIns="0" rtlCol="0">
            <a:normAutofit/>
          </a:bodyPr>
          <a:lstStyle>
            <a:lvl1pPr marL="0" indent="0" algn="l" defTabSz="914377" rtl="0" eaLnBrk="1" latinLnBrk="0" hangingPunct="1">
              <a:lnSpc>
                <a:spcPct val="90000"/>
              </a:lnSpc>
              <a:spcBef>
                <a:spcPts val="1000"/>
              </a:spcBef>
              <a:buClr>
                <a:schemeClr val="tx2"/>
              </a:buClr>
              <a:buFont typeface="Wingdings" pitchFamily="2" charset="2"/>
              <a:buNone/>
              <a:defRPr sz="1800" b="1"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1pPr>
            <a:lvl2pPr marL="468302" indent="-234945" algn="l" defTabSz="914377" rtl="0" eaLnBrk="1" latinLnBrk="0" hangingPunct="1">
              <a:lnSpc>
                <a:spcPct val="90000"/>
              </a:lnSpc>
              <a:spcBef>
                <a:spcPts val="500"/>
              </a:spcBef>
              <a:buClr>
                <a:schemeClr val="tx2"/>
              </a:buClr>
              <a:buFont typeface="Wingdings" pitchFamily="2" charset="2"/>
              <a:buChar char="§"/>
              <a:tabLst/>
              <a:defRPr sz="18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2pPr>
            <a:lvl3pPr marL="688957" indent="-171446" algn="l" defTabSz="914377" rtl="0" eaLnBrk="1" latinLnBrk="0" hangingPunct="1">
              <a:lnSpc>
                <a:spcPct val="90000"/>
              </a:lnSpc>
              <a:spcBef>
                <a:spcPts val="500"/>
              </a:spcBef>
              <a:buClr>
                <a:schemeClr val="tx2"/>
              </a:buClr>
              <a:buFont typeface="Wingdings" pitchFamily="2" charset="2"/>
              <a:buChar char="§"/>
              <a:tabLst/>
              <a:defRPr sz="16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3pPr>
            <a:lvl4pPr marL="861992" indent="-173034"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4pPr>
            <a:lvl5pPr marL="1146146" indent="-222245" algn="l" defTabSz="914377" rtl="0" eaLnBrk="1" latinLnBrk="0" hangingPunct="1">
              <a:lnSpc>
                <a:spcPct val="90000"/>
              </a:lnSpc>
              <a:spcBef>
                <a:spcPts val="500"/>
              </a:spcBef>
              <a:buClr>
                <a:schemeClr val="tx2"/>
              </a:buClr>
              <a:buFont typeface="Wingdings" pitchFamily="2" charset="2"/>
              <a:buChar char="§"/>
              <a:tabLst/>
              <a:defRPr sz="1400" b="0" i="0" kern="1200">
                <a:solidFill>
                  <a:schemeClr val="tx1">
                    <a:lumMod val="75000"/>
                    <a:lumOff val="25000"/>
                  </a:schemeClr>
                </a:solidFill>
                <a:latin typeface="Helvetica Neue" panose="02000503000000020004" pitchFamily="2" charset="0"/>
                <a:ea typeface="Helvetica Neue" panose="02000503000000020004" pitchFamily="2" charset="0"/>
                <a:cs typeface="Helvetica Neue" panose="02000503000000020004" pitchFamily="2"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UX team: </a:t>
            </a:r>
          </a:p>
          <a:p>
            <a:r>
              <a:rPr lang="en-US" b="0" dirty="0">
                <a:solidFill>
                  <a:schemeClr val="bg1"/>
                </a:solidFill>
              </a:rPr>
              <a:t>Implement recommended UI changes in the upcoming iterations.</a:t>
            </a:r>
          </a:p>
          <a:p>
            <a:endParaRPr lang="en-US" b="0" dirty="0">
              <a:solidFill>
                <a:schemeClr val="bg1"/>
              </a:solidFill>
            </a:endParaRPr>
          </a:p>
          <a:p>
            <a:r>
              <a:rPr lang="en-US" dirty="0">
                <a:solidFill>
                  <a:schemeClr val="bg1"/>
                </a:solidFill>
              </a:rPr>
              <a:t>Engineering team: </a:t>
            </a:r>
          </a:p>
          <a:p>
            <a:r>
              <a:rPr lang="en-US" b="0" dirty="0">
                <a:solidFill>
                  <a:schemeClr val="bg1"/>
                </a:solidFill>
              </a:rPr>
              <a:t>Persistent success messages and inline reward creation. </a:t>
            </a:r>
            <a:br>
              <a:rPr lang="en-US" b="0" dirty="0">
                <a:solidFill>
                  <a:schemeClr val="bg1"/>
                </a:solidFill>
              </a:rPr>
            </a:br>
            <a:r>
              <a:rPr lang="en-US" dirty="0">
                <a:solidFill>
                  <a:schemeClr val="bg1"/>
                </a:solidFill>
              </a:rPr>
              <a:t>Future state enhancements: </a:t>
            </a:r>
            <a:br>
              <a:rPr lang="en-US" dirty="0">
                <a:solidFill>
                  <a:schemeClr val="bg1"/>
                </a:solidFill>
              </a:rPr>
            </a:br>
            <a:r>
              <a:rPr lang="en-US" b="0" dirty="0">
                <a:solidFill>
                  <a:schemeClr val="bg1"/>
                </a:solidFill>
              </a:rPr>
              <a:t>Save draft of challenge.</a:t>
            </a:r>
          </a:p>
          <a:p>
            <a:endParaRPr lang="en-US" b="0" dirty="0">
              <a:solidFill>
                <a:schemeClr val="bg1"/>
              </a:solidFill>
            </a:endParaRPr>
          </a:p>
          <a:p>
            <a:r>
              <a:rPr lang="en-US" dirty="0">
                <a:solidFill>
                  <a:schemeClr val="bg1"/>
                </a:solidFill>
              </a:rPr>
              <a:t>Continued Feedback: </a:t>
            </a:r>
          </a:p>
          <a:p>
            <a:r>
              <a:rPr lang="en-US" b="0" dirty="0">
                <a:solidFill>
                  <a:schemeClr val="bg1"/>
                </a:solidFill>
              </a:rPr>
              <a:t>Conduct post-launch tests and surveys with experienced and novice users.</a:t>
            </a:r>
          </a:p>
        </p:txBody>
      </p:sp>
    </p:spTree>
    <p:extLst>
      <p:ext uri="{BB962C8B-B14F-4D97-AF65-F5344CB8AC3E}">
        <p14:creationId xmlns:p14="http://schemas.microsoft.com/office/powerpoint/2010/main" val="901550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25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755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2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3D001-A652-9C90-184E-73963F696C3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646EFDD-7BB7-A300-A5AD-1A627DA9726D}"/>
              </a:ext>
            </a:extLst>
          </p:cNvPr>
          <p:cNvSpPr>
            <a:spLocks noGrp="1"/>
          </p:cNvSpPr>
          <p:nvPr>
            <p:ph idx="1"/>
          </p:nvPr>
        </p:nvSpPr>
        <p:spPr>
          <a:xfrm>
            <a:off x="416861" y="1436746"/>
            <a:ext cx="5262282" cy="5005617"/>
          </a:xfrm>
        </p:spPr>
        <p:txBody>
          <a:bodyPr>
            <a:noAutofit/>
          </a:bodyPr>
          <a:lstStyle/>
          <a:p>
            <a:pPr>
              <a:lnSpc>
                <a:spcPct val="100000"/>
              </a:lnSpc>
            </a:pPr>
            <a:r>
              <a:rPr lang="en-US" sz="1400" dirty="0">
                <a:solidFill>
                  <a:schemeClr val="accent1"/>
                </a:solidFill>
              </a:rPr>
              <a:t>Links to User Interviews:</a:t>
            </a:r>
          </a:p>
          <a:p>
            <a:pPr>
              <a:lnSpc>
                <a:spcPct val="100000"/>
              </a:lnSpc>
            </a:pPr>
            <a:r>
              <a:rPr lang="en-US" sz="1400" b="0" dirty="0">
                <a:solidFill>
                  <a:schemeClr val="accent1"/>
                </a:solidFill>
                <a:hlinkClick r:id="rId3"/>
              </a:rPr>
              <a:t>Participant #1</a:t>
            </a:r>
            <a:endParaRPr lang="en-US" sz="1400" b="0" dirty="0">
              <a:solidFill>
                <a:schemeClr val="accent1"/>
              </a:solidFill>
            </a:endParaRPr>
          </a:p>
          <a:p>
            <a:pPr>
              <a:lnSpc>
                <a:spcPct val="100000"/>
              </a:lnSpc>
            </a:pPr>
            <a:r>
              <a:rPr lang="en-US" sz="1400" b="0" dirty="0">
                <a:solidFill>
                  <a:schemeClr val="accent1"/>
                </a:solidFill>
                <a:hlinkClick r:id="rId4"/>
              </a:rPr>
              <a:t>Participant #2</a:t>
            </a:r>
            <a:endParaRPr lang="en-US" sz="1400" b="0" dirty="0">
              <a:solidFill>
                <a:schemeClr val="accent1"/>
              </a:solidFill>
            </a:endParaRPr>
          </a:p>
          <a:p>
            <a:pPr>
              <a:lnSpc>
                <a:spcPct val="100000"/>
              </a:lnSpc>
            </a:pPr>
            <a:r>
              <a:rPr lang="en-US" sz="1400" b="0" dirty="0">
                <a:solidFill>
                  <a:schemeClr val="accent1"/>
                </a:solidFill>
                <a:hlinkClick r:id="rId5"/>
              </a:rPr>
              <a:t>Participant #3</a:t>
            </a:r>
            <a:endParaRPr lang="en-US" sz="1400" b="0" dirty="0">
              <a:solidFill>
                <a:schemeClr val="accent1"/>
              </a:solidFill>
            </a:endParaRPr>
          </a:p>
          <a:p>
            <a:pPr>
              <a:lnSpc>
                <a:spcPct val="100000"/>
              </a:lnSpc>
            </a:pPr>
            <a:r>
              <a:rPr lang="en-US" sz="1400" b="0" dirty="0">
                <a:solidFill>
                  <a:schemeClr val="accent1"/>
                </a:solidFill>
                <a:hlinkClick r:id="rId6"/>
              </a:rPr>
              <a:t>Participant #4</a:t>
            </a:r>
            <a:endParaRPr lang="en-US" sz="1400" b="0" dirty="0">
              <a:solidFill>
                <a:schemeClr val="accent1"/>
              </a:solidFill>
            </a:endParaRPr>
          </a:p>
          <a:p>
            <a:pPr>
              <a:lnSpc>
                <a:spcPct val="100000"/>
              </a:lnSpc>
            </a:pPr>
            <a:r>
              <a:rPr lang="en-US" sz="1400" b="0" dirty="0">
                <a:solidFill>
                  <a:schemeClr val="accent1"/>
                </a:solidFill>
                <a:hlinkClick r:id="rId7"/>
              </a:rPr>
              <a:t>Participant #5</a:t>
            </a:r>
            <a:endParaRPr lang="en-US" sz="1400" b="0" dirty="0">
              <a:solidFill>
                <a:schemeClr val="accent1"/>
              </a:solidFill>
            </a:endParaRPr>
          </a:p>
          <a:p>
            <a:pPr>
              <a:lnSpc>
                <a:spcPct val="100000"/>
              </a:lnSpc>
            </a:pPr>
            <a:endParaRPr lang="en-US" sz="1400" b="0" dirty="0">
              <a:solidFill>
                <a:schemeClr val="accent1"/>
              </a:solidFill>
            </a:endParaRPr>
          </a:p>
          <a:p>
            <a:pPr>
              <a:lnSpc>
                <a:spcPct val="100000"/>
              </a:lnSpc>
            </a:pPr>
            <a:r>
              <a:rPr lang="en-US" sz="1400" dirty="0">
                <a:solidFill>
                  <a:schemeClr val="accent1"/>
                </a:solidFill>
              </a:rPr>
              <a:t>Usability Test Feedback:</a:t>
            </a:r>
          </a:p>
          <a:p>
            <a:pPr>
              <a:lnSpc>
                <a:spcPct val="100000"/>
              </a:lnSpc>
            </a:pPr>
            <a:r>
              <a:rPr lang="en-US" sz="1400" b="0" dirty="0">
                <a:solidFill>
                  <a:schemeClr val="accent1"/>
                </a:solidFill>
                <a:hlinkClick r:id="rId8"/>
              </a:rPr>
              <a:t>Miro Board</a:t>
            </a:r>
            <a:endParaRPr lang="en-US" sz="1400" b="0" dirty="0">
              <a:solidFill>
                <a:schemeClr val="accent1"/>
              </a:solidFill>
            </a:endParaRPr>
          </a:p>
          <a:p>
            <a:pPr>
              <a:lnSpc>
                <a:spcPct val="100000"/>
              </a:lnSpc>
            </a:pPr>
            <a:endParaRPr lang="en-US" sz="1400" b="0" dirty="0">
              <a:solidFill>
                <a:schemeClr val="accent1"/>
              </a:solidFill>
            </a:endParaRPr>
          </a:p>
          <a:p>
            <a:pPr>
              <a:lnSpc>
                <a:spcPct val="100000"/>
              </a:lnSpc>
            </a:pPr>
            <a:r>
              <a:rPr lang="en-US" sz="1400" dirty="0">
                <a:solidFill>
                  <a:schemeClr val="accent1"/>
                </a:solidFill>
              </a:rPr>
              <a:t>High-Fidelity Prototype:</a:t>
            </a:r>
          </a:p>
          <a:p>
            <a:pPr>
              <a:lnSpc>
                <a:spcPct val="100000"/>
              </a:lnSpc>
            </a:pPr>
            <a:r>
              <a:rPr lang="en-US" sz="1400" b="0" dirty="0">
                <a:solidFill>
                  <a:schemeClr val="accent1"/>
                </a:solidFill>
                <a:hlinkClick r:id="rId9"/>
              </a:rPr>
              <a:t>Figma Prototype</a:t>
            </a:r>
            <a:endParaRPr lang="en-US" sz="1400" b="0" dirty="0">
              <a:solidFill>
                <a:schemeClr val="accent1"/>
              </a:solidFill>
            </a:endParaRPr>
          </a:p>
          <a:p>
            <a:pPr>
              <a:lnSpc>
                <a:spcPct val="100000"/>
              </a:lnSpc>
            </a:pPr>
            <a:endParaRPr lang="en-US" sz="1400" dirty="0">
              <a:solidFill>
                <a:schemeClr val="accent1"/>
              </a:solidFill>
            </a:endParaRPr>
          </a:p>
          <a:p>
            <a:pPr>
              <a:lnSpc>
                <a:spcPct val="100000"/>
              </a:lnSpc>
            </a:pPr>
            <a:r>
              <a:rPr lang="en-US" sz="1400" dirty="0">
                <a:solidFill>
                  <a:schemeClr val="accent1"/>
                </a:solidFill>
              </a:rPr>
              <a:t>High-Fidelity Prototype:</a:t>
            </a:r>
          </a:p>
          <a:p>
            <a:pPr>
              <a:lnSpc>
                <a:spcPct val="100000"/>
              </a:lnSpc>
            </a:pPr>
            <a:r>
              <a:rPr lang="en-US" sz="1400" b="0" dirty="0">
                <a:solidFill>
                  <a:schemeClr val="accent1"/>
                </a:solidFill>
                <a:hlinkClick r:id="rId10"/>
              </a:rPr>
              <a:t>Figma Mocks</a:t>
            </a:r>
            <a:endParaRPr lang="en-US" sz="1400" b="0" dirty="0">
              <a:solidFill>
                <a:schemeClr val="accent1"/>
              </a:solidFill>
            </a:endParaRPr>
          </a:p>
          <a:p>
            <a:pPr>
              <a:lnSpc>
                <a:spcPct val="100000"/>
              </a:lnSpc>
            </a:pPr>
            <a:endParaRPr lang="en-US" sz="1400" dirty="0">
              <a:solidFill>
                <a:schemeClr val="accent1"/>
              </a:solidFill>
            </a:endParaRPr>
          </a:p>
        </p:txBody>
      </p:sp>
      <p:sp>
        <p:nvSpPr>
          <p:cNvPr id="18" name="Text Placeholder 17">
            <a:extLst>
              <a:ext uri="{FF2B5EF4-FFF2-40B4-BE49-F238E27FC236}">
                <a16:creationId xmlns:a16="http://schemas.microsoft.com/office/drawing/2014/main" id="{87462A4D-6509-1EC7-1797-36E62382FA9A}"/>
              </a:ext>
            </a:extLst>
          </p:cNvPr>
          <p:cNvSpPr>
            <a:spLocks noGrp="1"/>
          </p:cNvSpPr>
          <p:nvPr>
            <p:ph type="body" sz="quarter" idx="11"/>
          </p:nvPr>
        </p:nvSpPr>
        <p:spPr>
          <a:xfrm>
            <a:off x="417513" y="600075"/>
            <a:ext cx="5260975" cy="331788"/>
          </a:xfrm>
        </p:spPr>
        <p:txBody>
          <a:bodyPr>
            <a:normAutofit/>
          </a:bodyPr>
          <a:lstStyle/>
          <a:p>
            <a:r>
              <a:rPr lang="en-US" dirty="0"/>
              <a:t>Links to User Research</a:t>
            </a:r>
          </a:p>
        </p:txBody>
      </p:sp>
      <p:pic>
        <p:nvPicPr>
          <p:cNvPr id="2" name="Picture Placeholder 17" descr="A picture containing indoor, scene, red, room&#10;&#10;Description automatically generated">
            <a:extLst>
              <a:ext uri="{FF2B5EF4-FFF2-40B4-BE49-F238E27FC236}">
                <a16:creationId xmlns:a16="http://schemas.microsoft.com/office/drawing/2014/main" id="{C7ACB9DA-B604-77A9-583C-2694F7099FAB}"/>
              </a:ext>
            </a:extLst>
          </p:cNvPr>
          <p:cNvPicPr>
            <a:picLocks noGrp="1" noChangeAspect="1"/>
          </p:cNvPicPr>
          <p:nvPr>
            <p:ph type="pic" sz="quarter" idx="12"/>
          </p:nvPr>
        </p:nvPicPr>
        <p:blipFill rotWithShape="1">
          <a:blip r:embed="rId11" cstate="email">
            <a:extLst>
              <a:ext uri="{28A0092B-C50C-407E-A947-70E740481C1C}">
                <a14:useLocalDpi xmlns:a14="http://schemas.microsoft.com/office/drawing/2010/main"/>
              </a:ext>
            </a:extLst>
          </a:blip>
          <a:srcRect/>
          <a:stretch/>
        </p:blipFill>
        <p:spPr>
          <a:xfrm>
            <a:off x="6096000" y="0"/>
            <a:ext cx="6096000" cy="6858000"/>
          </a:xfrm>
        </p:spPr>
      </p:pic>
      <p:pic>
        <p:nvPicPr>
          <p:cNvPr id="7" name="Picture 6" descr="A person cutting a tree with a chainsaw&#10;&#10;AI-generated content may be incorrect.">
            <a:extLst>
              <a:ext uri="{FF2B5EF4-FFF2-40B4-BE49-F238E27FC236}">
                <a16:creationId xmlns:a16="http://schemas.microsoft.com/office/drawing/2014/main" id="{EB181A4E-68CF-D8A4-D907-EBAF5EED9D6C}"/>
              </a:ext>
            </a:extLst>
          </p:cNvPr>
          <p:cNvPicPr>
            <a:picLocks noChangeAspect="1"/>
          </p:cNvPicPr>
          <p:nvPr/>
        </p:nvPicPr>
        <p:blipFill>
          <a:blip r:embed="rId12"/>
          <a:stretch>
            <a:fillRect/>
          </a:stretch>
        </p:blipFill>
        <p:spPr>
          <a:xfrm>
            <a:off x="6096000" y="0"/>
            <a:ext cx="10287000" cy="6858000"/>
          </a:xfrm>
          <a:prstGeom prst="rect">
            <a:avLst/>
          </a:prstGeom>
        </p:spPr>
      </p:pic>
    </p:spTree>
    <p:extLst>
      <p:ext uri="{BB962C8B-B14F-4D97-AF65-F5344CB8AC3E}">
        <p14:creationId xmlns:p14="http://schemas.microsoft.com/office/powerpoint/2010/main" val="1405586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Light Master">
  <a:themeElements>
    <a:clrScheme name="Custom 5">
      <a:dk1>
        <a:srgbClr val="000000"/>
      </a:dk1>
      <a:lt1>
        <a:srgbClr val="FFFFFF"/>
      </a:lt1>
      <a:dk2>
        <a:srgbClr val="FC671A"/>
      </a:dk2>
      <a:lt2>
        <a:srgbClr val="A4A5A4"/>
      </a:lt2>
      <a:accent1>
        <a:srgbClr val="252525"/>
      </a:accent1>
      <a:accent2>
        <a:srgbClr val="608192"/>
      </a:accent2>
      <a:accent3>
        <a:srgbClr val="A5A5A5"/>
      </a:accent3>
      <a:accent4>
        <a:srgbClr val="FFBF03"/>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053AAD3E985034C9341061E60A8BC32" ma:contentTypeVersion="17" ma:contentTypeDescription="Create a new document." ma:contentTypeScope="" ma:versionID="c1423553f922aacc4a859c0e34b5f1ca">
  <xsd:schema xmlns:xsd="http://www.w3.org/2001/XMLSchema" xmlns:xs="http://www.w3.org/2001/XMLSchema" xmlns:p="http://schemas.microsoft.com/office/2006/metadata/properties" xmlns:ns2="5278d284-f449-4179-a133-383797c7e307" xmlns:ns3="0250c2ab-042a-4143-9957-f38ff3992c48" xmlns:ns4="http://schemas.microsoft.com/sharepoint/v4" targetNamespace="http://schemas.microsoft.com/office/2006/metadata/properties" ma:root="true" ma:fieldsID="e78570b950d98a162e3e45632787ec45" ns2:_="" ns3:_="" ns4:_="">
    <xsd:import namespace="5278d284-f449-4179-a133-383797c7e307"/>
    <xsd:import namespace="0250c2ab-042a-4143-9957-f38ff3992c48"/>
    <xsd:import namespace="http://schemas.microsoft.com/sharepoint/v4"/>
    <xsd:element name="properties">
      <xsd:complexType>
        <xsd:sequence>
          <xsd:element name="documentManagement">
            <xsd:complexType>
              <xsd:all>
                <xsd:element ref="ns2:Category"/>
                <xsd:element ref="ns2:MediaServiceMetadata" minOccurs="0"/>
                <xsd:element ref="ns2:MediaServiceFastMetadata" minOccurs="0"/>
                <xsd:element ref="ns2:DocumentOwner"/>
                <xsd:element ref="ns3:_dlc_DocId" minOccurs="0"/>
                <xsd:element ref="ns3:_dlc_DocIdUrl" minOccurs="0"/>
                <xsd:element ref="ns3:_dlc_DocIdPersistId"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4:IconOverlay"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78d284-f449-4179-a133-383797c7e307" elementFormDefault="qualified">
    <xsd:import namespace="http://schemas.microsoft.com/office/2006/documentManagement/types"/>
    <xsd:import namespace="http://schemas.microsoft.com/office/infopath/2007/PartnerControls"/>
    <xsd:element name="Category" ma:index="8" ma:displayName="Category" ma:format="Dropdown" ma:internalName="Category">
      <xsd:simpleType>
        <xsd:restriction base="dms:Choice">
          <xsd:enumeration value="Onboarding"/>
          <xsd:enumeration value="Research - EUX Process"/>
          <xsd:enumeration value="Research Methods"/>
          <xsd:enumeration value="Research Best Practices"/>
          <xsd:enumeration value="Research Learning Lessons"/>
          <xsd:enumeration value="Research Tools"/>
          <xsd:enumeration value="Research Resources"/>
          <xsd:enumeration value="Design Process"/>
          <xsd:enumeration value="Design Guidelines"/>
          <xsd:enumeration value="Design Systems"/>
          <xsd:enumeration value="Design Tools"/>
          <xsd:enumeration value="Design Resources"/>
          <xsd:enumeration value="Accessibility"/>
          <xsd:enumeration value="Support"/>
          <xsd:enumeration value="Newsletter"/>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DocumentOwner" ma:index="11" ma:displayName="Document Owner" ma:format="Dropdown" ma:list="UserInfo" ma:SharePointGroup="0" ma:internalName="DocumentOwner">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7cc1dc9c-c0f4-4cfc-883f-2a29c4e01e1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50c2ab-042a-4143-9957-f38ff3992c48" elementFormDefault="qualified">
    <xsd:import namespace="http://schemas.microsoft.com/office/2006/documentManagement/types"/>
    <xsd:import namespace="http://schemas.microsoft.com/office/infopath/2007/PartnerControls"/>
    <xsd:element name="_dlc_DocId" ma:index="12" nillable="true" ma:displayName="Document ID Value" ma:description="The value of the document ID assigned to this item." ma:indexed="true" ma:internalName="_dlc_DocId" ma:readOnly="true">
      <xsd:simpleType>
        <xsd:restriction base="dms:Text"/>
      </xsd:simpleType>
    </xsd:element>
    <xsd:element name="_dlc_DocIdUrl" ma:index="13"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4" nillable="true" ma:displayName="Persist ID" ma:description="Keep ID on add." ma:hidden="true" ma:internalName="_dlc_DocIdPersistId" ma:readOnly="true">
      <xsd:simpleType>
        <xsd:restriction base="dms:Boolean"/>
      </xsd:simple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a4d7ea8-0c58-48e0-8185-1e44d524811f}" ma:internalName="TaxCatchAll" ma:showField="CatchAllData" ma:web="0250c2ab-042a-4143-9957-f38ff3992c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5"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SharedWithUsers xmlns="0250c2ab-042a-4143-9957-f38ff3992c48">
      <UserInfo>
        <DisplayName>Setterlund, Nels</DisplayName>
        <AccountId>219</AccountId>
        <AccountType/>
      </UserInfo>
      <UserInfo>
        <DisplayName>Kinne, Lisa J</DisplayName>
        <AccountId>185</AccountId>
        <AccountType/>
      </UserInfo>
      <UserInfo>
        <DisplayName>Jung, Yang O</DisplayName>
        <AccountId>330</AccountId>
        <AccountType/>
      </UserInfo>
    </SharedWithUsers>
    <TaxCatchAll xmlns="0250c2ab-042a-4143-9957-f38ff3992c48" xsi:nil="true"/>
    <IconOverlay xmlns="http://schemas.microsoft.com/sharepoint/v4" xsi:nil="true"/>
    <DocumentOwner xmlns="5278d284-f449-4179-a133-383797c7e307">
      <UserInfo>
        <DisplayName>Bowens, Shadrick</DisplayName>
        <AccountId>34</AccountId>
        <AccountType/>
      </UserInfo>
    </DocumentOwner>
    <lcf76f155ced4ddcb4097134ff3c332f xmlns="5278d284-f449-4179-a133-383797c7e307">
      <Terms xmlns="http://schemas.microsoft.com/office/infopath/2007/PartnerControls"/>
    </lcf76f155ced4ddcb4097134ff3c332f>
    <Category xmlns="5278d284-f449-4179-a133-383797c7e307">Research Resources</Category>
    <_dlc_DocId xmlns="0250c2ab-042a-4143-9957-f38ff3992c48">Z2YMKCE6S7YF-1805578273-476</_dlc_DocId>
    <_dlc_DocIdUrl xmlns="0250c2ab-042a-4143-9957-f38ff3992c48">
      <Url>https://portal.homedepot.com/sites/EUXComms/_layouts/15/DocIdRedir.aspx?ID=Z2YMKCE6S7YF-1805578273-476</Url>
      <Description>Z2YMKCE6S7YF-1805578273-476</Description>
    </_dlc_DocIdUrl>
  </documentManagement>
</p:properties>
</file>

<file path=customXml/itemProps1.xml><?xml version="1.0" encoding="utf-8"?>
<ds:datastoreItem xmlns:ds="http://schemas.openxmlformats.org/officeDocument/2006/customXml" ds:itemID="{30BE674F-C74B-4AD8-BF1B-4675D899DA63}">
  <ds:schemaRefs>
    <ds:schemaRef ds:uri="http://schemas.microsoft.com/sharepoint/v3/contenttype/forms"/>
  </ds:schemaRefs>
</ds:datastoreItem>
</file>

<file path=customXml/itemProps2.xml><?xml version="1.0" encoding="utf-8"?>
<ds:datastoreItem xmlns:ds="http://schemas.openxmlformats.org/officeDocument/2006/customXml" ds:itemID="{7E15691C-1F34-413A-AE84-91659C9895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78d284-f449-4179-a133-383797c7e307"/>
    <ds:schemaRef ds:uri="0250c2ab-042a-4143-9957-f38ff3992c48"/>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A27A0A3-68B9-4883-B95D-BEEDE06F50AF}">
  <ds:schemaRefs>
    <ds:schemaRef ds:uri="http://schemas.microsoft.com/sharepoint/events"/>
  </ds:schemaRefs>
</ds:datastoreItem>
</file>

<file path=customXml/itemProps4.xml><?xml version="1.0" encoding="utf-8"?>
<ds:datastoreItem xmlns:ds="http://schemas.openxmlformats.org/officeDocument/2006/customXml" ds:itemID="{D8744387-C5A0-4CEE-BCBD-C49D9C4491AE}">
  <ds:schemaRefs>
    <ds:schemaRef ds:uri="http://schemas.microsoft.com/sharepoint/v4"/>
    <ds:schemaRef ds:uri="http://purl.org/dc/elements/1.1/"/>
    <ds:schemaRef ds:uri="http://schemas.microsoft.com/office/infopath/2007/PartnerControls"/>
    <ds:schemaRef ds:uri="http://schemas.openxmlformats.org/package/2006/metadata/core-properties"/>
    <ds:schemaRef ds:uri="5278d284-f449-4179-a133-383797c7e307"/>
    <ds:schemaRef ds:uri="http://schemas.microsoft.com/office/2006/metadata/properties"/>
    <ds:schemaRef ds:uri="http://schemas.microsoft.com/office/2006/documentManagement/types"/>
    <ds:schemaRef ds:uri="http://purl.org/dc/dcmitype/"/>
    <ds:schemaRef ds:uri="0250c2ab-042a-4143-9957-f38ff3992c48"/>
    <ds:schemaRef ds:uri="http://www.w3.org/XML/1998/namespace"/>
    <ds:schemaRef ds:uri="http://purl.org/dc/terms/"/>
  </ds:schemaRefs>
</ds:datastoreItem>
</file>

<file path=docMetadata/LabelInfo.xml><?xml version="1.0" encoding="utf-8"?>
<clbl:labelList xmlns:clbl="http://schemas.microsoft.com/office/2020/mipLabelMetadata">
  <clbl:label id="{1a04591e-2156-4e7e-b8dc-60ccb91b4f06}" enabled="1" method="Standard" siteId="{fb7e6711-b619-4fbe-afe6-f83b12673323}" contentBits="2" removed="0"/>
</clbl:labelList>
</file>

<file path=docProps/app.xml><?xml version="1.0" encoding="utf-8"?>
<Properties xmlns="http://schemas.openxmlformats.org/officeDocument/2006/extended-properties" xmlns:vt="http://schemas.openxmlformats.org/officeDocument/2006/docPropsVTypes">
  <Template>Office Theme</Template>
  <TotalTime>5148</TotalTime>
  <Words>1149</Words>
  <Application>Microsoft Macintosh PowerPoint</Application>
  <PresentationFormat>Widescreen</PresentationFormat>
  <Paragraphs>116</Paragraphs>
  <Slides>11</Slides>
  <Notes>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Aptos</vt:lpstr>
      <vt:lpstr>Aptos Display</vt:lpstr>
      <vt:lpstr>Arial</vt:lpstr>
      <vt:lpstr>Helvetica</vt:lpstr>
      <vt:lpstr>Helvetica Neue</vt:lpstr>
      <vt:lpstr>Helvetica Neue Light</vt:lpstr>
      <vt:lpstr>Helvetica Neue Medium</vt:lpstr>
      <vt:lpstr>Wingdings</vt:lpstr>
      <vt:lpstr>1_Light Master</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Bowens- pinchum, Shardrick (US)</dc:creator>
  <cp:lastModifiedBy>Byrd, Sharon</cp:lastModifiedBy>
  <cp:revision>10</cp:revision>
  <dcterms:created xsi:type="dcterms:W3CDTF">2021-06-17T01:27:22Z</dcterms:created>
  <dcterms:modified xsi:type="dcterms:W3CDTF">2026-01-16T20:37:32Z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0x0101004053AAD3E985034C9341061E60A8BC32</vt:lpwstr>
  </property>
  <property fmtid="{D5CDD505-2E9C-101B-9397-08002B2CF9AE}" pid="3" name="MSIP_Label_1a04591e-2156-4e7e-b8dc-60ccb91b4f06_Enabled">
    <vt:lpwstr>true</vt:lpwstr>
  </property>
  <property fmtid="{D5CDD505-2E9C-101B-9397-08002B2CF9AE}" pid="4" name="MSIP_Label_1a04591e-2156-4e7e-b8dc-60ccb91b4f06_SetDate">
    <vt:lpwstr>2024-02-19T01:43:38Z</vt:lpwstr>
  </property>
  <property fmtid="{D5CDD505-2E9C-101B-9397-08002B2CF9AE}" pid="5" name="MSIP_Label_1a04591e-2156-4e7e-b8dc-60ccb91b4f06_Method">
    <vt:lpwstr>Standard</vt:lpwstr>
  </property>
  <property fmtid="{D5CDD505-2E9C-101B-9397-08002B2CF9AE}" pid="6" name="MSIP_Label_1a04591e-2156-4e7e-b8dc-60ccb91b4f06_Name">
    <vt:lpwstr>Internal-THD</vt:lpwstr>
  </property>
  <property fmtid="{D5CDD505-2E9C-101B-9397-08002B2CF9AE}" pid="7" name="MSIP_Label_1a04591e-2156-4e7e-b8dc-60ccb91b4f06_SiteId">
    <vt:lpwstr>fb7e6711-b619-4fbe-afe6-f83b12673323</vt:lpwstr>
  </property>
  <property fmtid="{D5CDD505-2E9C-101B-9397-08002B2CF9AE}" pid="8" name="MSIP_Label_1a04591e-2156-4e7e-b8dc-60ccb91b4f06_ActionId">
    <vt:lpwstr>62bd9924-0269-44b4-8b5f-8f8299f53d22</vt:lpwstr>
  </property>
  <property fmtid="{D5CDD505-2E9C-101B-9397-08002B2CF9AE}" pid="9" name="MSIP_Label_1a04591e-2156-4e7e-b8dc-60ccb91b4f06_ContentBits">
    <vt:lpwstr>2</vt:lpwstr>
  </property>
  <property fmtid="{D5CDD505-2E9C-101B-9397-08002B2CF9AE}" pid="10" name="_dlc_DocIdItemGuid">
    <vt:lpwstr>898f4638-0d7e-4408-8233-0dc4a424a521</vt:lpwstr>
  </property>
  <property fmtid="{D5CDD505-2E9C-101B-9397-08002B2CF9AE}" pid="11" name="MediaServiceImageTags">
    <vt:lpwstr/>
  </property>
  <property fmtid="{D5CDD505-2E9C-101B-9397-08002B2CF9AE}" pid="12" name="ClassificationContentMarkingFooterLocations">
    <vt:lpwstr>1_Light Master:5\Custom Design:8</vt:lpwstr>
  </property>
  <property fmtid="{D5CDD505-2E9C-101B-9397-08002B2CF9AE}" pid="13" name="ClassificationContentMarkingFooterText">
    <vt:lpwstr>INTERNAL USE</vt:lpwstr>
  </property>
</Properties>
</file>